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09" r:id="rId2"/>
  </p:sldMasterIdLst>
  <p:notesMasterIdLst>
    <p:notesMasterId r:id="rId28"/>
  </p:notesMasterIdLst>
  <p:handoutMasterIdLst>
    <p:handoutMasterId r:id="rId29"/>
  </p:handoutMasterIdLst>
  <p:sldIdLst>
    <p:sldId id="265" r:id="rId3"/>
    <p:sldId id="295" r:id="rId4"/>
    <p:sldId id="271" r:id="rId5"/>
    <p:sldId id="289" r:id="rId6"/>
    <p:sldId id="290" r:id="rId7"/>
    <p:sldId id="291" r:id="rId8"/>
    <p:sldId id="272" r:id="rId9"/>
    <p:sldId id="288" r:id="rId10"/>
    <p:sldId id="273" r:id="rId11"/>
    <p:sldId id="287" r:id="rId12"/>
    <p:sldId id="274" r:id="rId13"/>
    <p:sldId id="286" r:id="rId14"/>
    <p:sldId id="275" r:id="rId15"/>
    <p:sldId id="297" r:id="rId16"/>
    <p:sldId id="276" r:id="rId17"/>
    <p:sldId id="279" r:id="rId18"/>
    <p:sldId id="280" r:id="rId19"/>
    <p:sldId id="281" r:id="rId20"/>
    <p:sldId id="282" r:id="rId21"/>
    <p:sldId id="283" r:id="rId22"/>
    <p:sldId id="284" r:id="rId23"/>
    <p:sldId id="277" r:id="rId24"/>
    <p:sldId id="278" r:id="rId25"/>
    <p:sldId id="296"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8" userDrawn="1">
          <p15:clr>
            <a:srgbClr val="A4A3A4"/>
          </p15:clr>
        </p15:guide>
        <p15:guide id="2" pos="28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70" autoAdjust="0"/>
    <p:restoredTop sz="78131" autoAdjust="0"/>
  </p:normalViewPr>
  <p:slideViewPr>
    <p:cSldViewPr snapToGrid="0" showGuides="1">
      <p:cViewPr varScale="1">
        <p:scale>
          <a:sx n="71" d="100"/>
          <a:sy n="71" d="100"/>
        </p:scale>
        <p:origin x="-906" y="-96"/>
      </p:cViewPr>
      <p:guideLst>
        <p:guide orient="horz" pos="1968"/>
        <p:guide pos="288"/>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4A81E7-631D-4E54-B8DA-84CAA399C0F3}" type="doc">
      <dgm:prSet loTypeId="urn:microsoft.com/office/officeart/2005/8/layout/gear1" loCatId="relationship" qsTypeId="urn:microsoft.com/office/officeart/2005/8/quickstyle/3d1" qsCatId="3D" csTypeId="urn:microsoft.com/office/officeart/2005/8/colors/colorful4" csCatId="colorful" phldr="1"/>
      <dgm:spPr/>
    </dgm:pt>
    <dgm:pt modelId="{99CDAB37-21E2-4556-A402-D6E5B90D48E9}">
      <dgm:prSet phldrT="[Text]"/>
      <dgm:spPr/>
      <dgm:t>
        <a:bodyPr/>
        <a:lstStyle/>
        <a:p>
          <a:r>
            <a:rPr lang="en-US" dirty="0" smtClean="0"/>
            <a:t> </a:t>
          </a:r>
          <a:endParaRPr lang="en-US" dirty="0"/>
        </a:p>
      </dgm:t>
    </dgm:pt>
    <dgm:pt modelId="{76723DDD-7759-4EA7-A1FE-20085B70E5D7}" type="parTrans" cxnId="{7CCDECA7-D3B7-4756-992A-B922DD931ABE}">
      <dgm:prSet/>
      <dgm:spPr/>
      <dgm:t>
        <a:bodyPr/>
        <a:lstStyle/>
        <a:p>
          <a:endParaRPr lang="en-US"/>
        </a:p>
      </dgm:t>
    </dgm:pt>
    <dgm:pt modelId="{AB99399A-1C45-4EA9-81CA-80BEED4EC5CE}" type="sibTrans" cxnId="{7CCDECA7-D3B7-4756-992A-B922DD931ABE}">
      <dgm:prSet/>
      <dgm:spPr/>
      <dgm:t>
        <a:bodyPr/>
        <a:lstStyle/>
        <a:p>
          <a:endParaRPr lang="en-US"/>
        </a:p>
      </dgm:t>
    </dgm:pt>
    <dgm:pt modelId="{5552C528-61DD-45B6-B4FE-184CA239F0AF}">
      <dgm:prSet phldrT="[Text]"/>
      <dgm:spPr/>
      <dgm:t>
        <a:bodyPr/>
        <a:lstStyle/>
        <a:p>
          <a:r>
            <a:rPr lang="en-US" dirty="0" smtClean="0"/>
            <a:t> </a:t>
          </a:r>
          <a:endParaRPr lang="en-US" dirty="0"/>
        </a:p>
      </dgm:t>
    </dgm:pt>
    <dgm:pt modelId="{B4FE12D1-98BC-4F07-BEA5-D47C4DBCDB2C}" type="parTrans" cxnId="{77131101-B422-4F7A-95B5-17EB80FABB91}">
      <dgm:prSet/>
      <dgm:spPr/>
      <dgm:t>
        <a:bodyPr/>
        <a:lstStyle/>
        <a:p>
          <a:endParaRPr lang="en-US"/>
        </a:p>
      </dgm:t>
    </dgm:pt>
    <dgm:pt modelId="{C4F8E3BE-E42D-4808-B53E-159C82848EEF}" type="sibTrans" cxnId="{77131101-B422-4F7A-95B5-17EB80FABB91}">
      <dgm:prSet/>
      <dgm:spPr/>
      <dgm:t>
        <a:bodyPr/>
        <a:lstStyle/>
        <a:p>
          <a:endParaRPr lang="en-US"/>
        </a:p>
      </dgm:t>
    </dgm:pt>
    <dgm:pt modelId="{2CE0F32F-1900-4751-92B4-54F2FB631327}">
      <dgm:prSet phldrT="[Text]"/>
      <dgm:spPr/>
      <dgm:t>
        <a:bodyPr/>
        <a:lstStyle/>
        <a:p>
          <a:r>
            <a:rPr lang="en-US" dirty="0" smtClean="0"/>
            <a:t> </a:t>
          </a:r>
          <a:endParaRPr lang="en-US" dirty="0"/>
        </a:p>
      </dgm:t>
    </dgm:pt>
    <dgm:pt modelId="{8EE5F12D-98F6-4714-8194-2C7F5665166B}" type="parTrans" cxnId="{A6F819B6-539B-4C7D-84E7-42C0BA3F1815}">
      <dgm:prSet/>
      <dgm:spPr/>
      <dgm:t>
        <a:bodyPr/>
        <a:lstStyle/>
        <a:p>
          <a:endParaRPr lang="en-US"/>
        </a:p>
      </dgm:t>
    </dgm:pt>
    <dgm:pt modelId="{6375FD49-5B6D-4D82-8A13-42CD455E02B6}" type="sibTrans" cxnId="{A6F819B6-539B-4C7D-84E7-42C0BA3F1815}">
      <dgm:prSet/>
      <dgm:spPr/>
      <dgm:t>
        <a:bodyPr/>
        <a:lstStyle/>
        <a:p>
          <a:endParaRPr lang="en-US"/>
        </a:p>
      </dgm:t>
    </dgm:pt>
    <dgm:pt modelId="{6B7CE198-A1AD-4946-B801-95875DE9CAF0}" type="pres">
      <dgm:prSet presAssocID="{3E4A81E7-631D-4E54-B8DA-84CAA399C0F3}" presName="composite" presStyleCnt="0">
        <dgm:presLayoutVars>
          <dgm:chMax val="3"/>
          <dgm:animLvl val="lvl"/>
          <dgm:resizeHandles val="exact"/>
        </dgm:presLayoutVars>
      </dgm:prSet>
      <dgm:spPr/>
    </dgm:pt>
    <dgm:pt modelId="{7F8F6899-15BE-4BDD-9D1F-A115CC103058}" type="pres">
      <dgm:prSet presAssocID="{99CDAB37-21E2-4556-A402-D6E5B90D48E9}" presName="gear1" presStyleLbl="node1" presStyleIdx="0" presStyleCnt="3">
        <dgm:presLayoutVars>
          <dgm:chMax val="1"/>
          <dgm:bulletEnabled val="1"/>
        </dgm:presLayoutVars>
      </dgm:prSet>
      <dgm:spPr/>
      <dgm:t>
        <a:bodyPr/>
        <a:lstStyle/>
        <a:p>
          <a:endParaRPr lang="en-US"/>
        </a:p>
      </dgm:t>
    </dgm:pt>
    <dgm:pt modelId="{E8F32B38-F52B-453E-9991-E83F0E0BEF91}" type="pres">
      <dgm:prSet presAssocID="{99CDAB37-21E2-4556-A402-D6E5B90D48E9}" presName="gear1srcNode" presStyleLbl="node1" presStyleIdx="0" presStyleCnt="3"/>
      <dgm:spPr/>
      <dgm:t>
        <a:bodyPr/>
        <a:lstStyle/>
        <a:p>
          <a:endParaRPr lang="en-US"/>
        </a:p>
      </dgm:t>
    </dgm:pt>
    <dgm:pt modelId="{D2C4F9BA-8013-4359-9A99-0AFA779EF9C7}" type="pres">
      <dgm:prSet presAssocID="{99CDAB37-21E2-4556-A402-D6E5B90D48E9}" presName="gear1dstNode" presStyleLbl="node1" presStyleIdx="0" presStyleCnt="3"/>
      <dgm:spPr/>
      <dgm:t>
        <a:bodyPr/>
        <a:lstStyle/>
        <a:p>
          <a:endParaRPr lang="en-US"/>
        </a:p>
      </dgm:t>
    </dgm:pt>
    <dgm:pt modelId="{9FCA0F69-50D1-4303-9B77-52EC66EE2922}" type="pres">
      <dgm:prSet presAssocID="{5552C528-61DD-45B6-B4FE-184CA239F0AF}" presName="gear2" presStyleLbl="node1" presStyleIdx="1" presStyleCnt="3">
        <dgm:presLayoutVars>
          <dgm:chMax val="1"/>
          <dgm:bulletEnabled val="1"/>
        </dgm:presLayoutVars>
      </dgm:prSet>
      <dgm:spPr/>
      <dgm:t>
        <a:bodyPr/>
        <a:lstStyle/>
        <a:p>
          <a:endParaRPr lang="en-US"/>
        </a:p>
      </dgm:t>
    </dgm:pt>
    <dgm:pt modelId="{F09EC35F-39CA-4C2A-879E-747D0FC84F69}" type="pres">
      <dgm:prSet presAssocID="{5552C528-61DD-45B6-B4FE-184CA239F0AF}" presName="gear2srcNode" presStyleLbl="node1" presStyleIdx="1" presStyleCnt="3"/>
      <dgm:spPr/>
      <dgm:t>
        <a:bodyPr/>
        <a:lstStyle/>
        <a:p>
          <a:endParaRPr lang="en-US"/>
        </a:p>
      </dgm:t>
    </dgm:pt>
    <dgm:pt modelId="{C4BAC8AC-A2A7-4A8C-9824-5FFFAB2A83BB}" type="pres">
      <dgm:prSet presAssocID="{5552C528-61DD-45B6-B4FE-184CA239F0AF}" presName="gear2dstNode" presStyleLbl="node1" presStyleIdx="1" presStyleCnt="3"/>
      <dgm:spPr/>
      <dgm:t>
        <a:bodyPr/>
        <a:lstStyle/>
        <a:p>
          <a:endParaRPr lang="en-US"/>
        </a:p>
      </dgm:t>
    </dgm:pt>
    <dgm:pt modelId="{4FF79A05-D8B3-4097-BB7C-1EEEA76FB39E}" type="pres">
      <dgm:prSet presAssocID="{2CE0F32F-1900-4751-92B4-54F2FB631327}" presName="gear3" presStyleLbl="node1" presStyleIdx="2" presStyleCnt="3"/>
      <dgm:spPr/>
      <dgm:t>
        <a:bodyPr/>
        <a:lstStyle/>
        <a:p>
          <a:endParaRPr lang="en-US"/>
        </a:p>
      </dgm:t>
    </dgm:pt>
    <dgm:pt modelId="{9256E898-27BA-483F-8FF6-BC3E1EF03BAF}" type="pres">
      <dgm:prSet presAssocID="{2CE0F32F-1900-4751-92B4-54F2FB631327}" presName="gear3tx" presStyleLbl="node1" presStyleIdx="2" presStyleCnt="3">
        <dgm:presLayoutVars>
          <dgm:chMax val="1"/>
          <dgm:bulletEnabled val="1"/>
        </dgm:presLayoutVars>
      </dgm:prSet>
      <dgm:spPr/>
      <dgm:t>
        <a:bodyPr/>
        <a:lstStyle/>
        <a:p>
          <a:endParaRPr lang="en-US"/>
        </a:p>
      </dgm:t>
    </dgm:pt>
    <dgm:pt modelId="{0EAEFE6D-5902-41C1-A46E-74743D2DDEC4}" type="pres">
      <dgm:prSet presAssocID="{2CE0F32F-1900-4751-92B4-54F2FB631327}" presName="gear3srcNode" presStyleLbl="node1" presStyleIdx="2" presStyleCnt="3"/>
      <dgm:spPr/>
      <dgm:t>
        <a:bodyPr/>
        <a:lstStyle/>
        <a:p>
          <a:endParaRPr lang="en-US"/>
        </a:p>
      </dgm:t>
    </dgm:pt>
    <dgm:pt modelId="{98FBC943-508C-4B9F-A8D7-18725C03593D}" type="pres">
      <dgm:prSet presAssocID="{2CE0F32F-1900-4751-92B4-54F2FB631327}" presName="gear3dstNode" presStyleLbl="node1" presStyleIdx="2" presStyleCnt="3"/>
      <dgm:spPr/>
      <dgm:t>
        <a:bodyPr/>
        <a:lstStyle/>
        <a:p>
          <a:endParaRPr lang="en-US"/>
        </a:p>
      </dgm:t>
    </dgm:pt>
    <dgm:pt modelId="{8D7260E1-68F4-4F9D-AF0B-639648A668F3}" type="pres">
      <dgm:prSet presAssocID="{AB99399A-1C45-4EA9-81CA-80BEED4EC5CE}" presName="connector1" presStyleLbl="sibTrans2D1" presStyleIdx="0" presStyleCnt="3"/>
      <dgm:spPr/>
      <dgm:t>
        <a:bodyPr/>
        <a:lstStyle/>
        <a:p>
          <a:endParaRPr lang="en-US"/>
        </a:p>
      </dgm:t>
    </dgm:pt>
    <dgm:pt modelId="{71C0A062-CB5E-4322-B7CC-E7F3A824433C}" type="pres">
      <dgm:prSet presAssocID="{C4F8E3BE-E42D-4808-B53E-159C82848EEF}" presName="connector2" presStyleLbl="sibTrans2D1" presStyleIdx="1" presStyleCnt="3"/>
      <dgm:spPr/>
      <dgm:t>
        <a:bodyPr/>
        <a:lstStyle/>
        <a:p>
          <a:endParaRPr lang="en-US"/>
        </a:p>
      </dgm:t>
    </dgm:pt>
    <dgm:pt modelId="{BAB73730-DFA1-4444-A049-9B7F13C3E260}" type="pres">
      <dgm:prSet presAssocID="{6375FD49-5B6D-4D82-8A13-42CD455E02B6}" presName="connector3" presStyleLbl="sibTrans2D1" presStyleIdx="2" presStyleCnt="3"/>
      <dgm:spPr/>
      <dgm:t>
        <a:bodyPr/>
        <a:lstStyle/>
        <a:p>
          <a:endParaRPr lang="en-US"/>
        </a:p>
      </dgm:t>
    </dgm:pt>
  </dgm:ptLst>
  <dgm:cxnLst>
    <dgm:cxn modelId="{C27FF2C7-0C61-48C8-B215-8DB0114B9554}" type="presOf" srcId="{5552C528-61DD-45B6-B4FE-184CA239F0AF}" destId="{9FCA0F69-50D1-4303-9B77-52EC66EE2922}" srcOrd="0" destOrd="0" presId="urn:microsoft.com/office/officeart/2005/8/layout/gear1"/>
    <dgm:cxn modelId="{F714863E-C9CB-473C-9215-5EDB1254BCFD}" type="presOf" srcId="{2CE0F32F-1900-4751-92B4-54F2FB631327}" destId="{4FF79A05-D8B3-4097-BB7C-1EEEA76FB39E}" srcOrd="0" destOrd="0" presId="urn:microsoft.com/office/officeart/2005/8/layout/gear1"/>
    <dgm:cxn modelId="{A7E86843-2009-4ADF-88AF-410E67DC89AC}" type="presOf" srcId="{6375FD49-5B6D-4D82-8A13-42CD455E02B6}" destId="{BAB73730-DFA1-4444-A049-9B7F13C3E260}" srcOrd="0" destOrd="0" presId="urn:microsoft.com/office/officeart/2005/8/layout/gear1"/>
    <dgm:cxn modelId="{A6F819B6-539B-4C7D-84E7-42C0BA3F1815}" srcId="{3E4A81E7-631D-4E54-B8DA-84CAA399C0F3}" destId="{2CE0F32F-1900-4751-92B4-54F2FB631327}" srcOrd="2" destOrd="0" parTransId="{8EE5F12D-98F6-4714-8194-2C7F5665166B}" sibTransId="{6375FD49-5B6D-4D82-8A13-42CD455E02B6}"/>
    <dgm:cxn modelId="{FF5FBD75-A871-4E51-B7C4-A2AEDB62B80F}" type="presOf" srcId="{5552C528-61DD-45B6-B4FE-184CA239F0AF}" destId="{C4BAC8AC-A2A7-4A8C-9824-5FFFAB2A83BB}" srcOrd="2" destOrd="0" presId="urn:microsoft.com/office/officeart/2005/8/layout/gear1"/>
    <dgm:cxn modelId="{8DE1D065-D443-4564-8C30-F55E7682DAA9}" type="presOf" srcId="{2CE0F32F-1900-4751-92B4-54F2FB631327}" destId="{0EAEFE6D-5902-41C1-A46E-74743D2DDEC4}" srcOrd="2" destOrd="0" presId="urn:microsoft.com/office/officeart/2005/8/layout/gear1"/>
    <dgm:cxn modelId="{C4063729-49DB-4915-A5AA-62F9E978504A}" type="presOf" srcId="{2CE0F32F-1900-4751-92B4-54F2FB631327}" destId="{9256E898-27BA-483F-8FF6-BC3E1EF03BAF}" srcOrd="1" destOrd="0" presId="urn:microsoft.com/office/officeart/2005/8/layout/gear1"/>
    <dgm:cxn modelId="{1138F3CD-30F0-4913-8BE5-45DCED71BC75}" type="presOf" srcId="{99CDAB37-21E2-4556-A402-D6E5B90D48E9}" destId="{E8F32B38-F52B-453E-9991-E83F0E0BEF91}" srcOrd="1" destOrd="0" presId="urn:microsoft.com/office/officeart/2005/8/layout/gear1"/>
    <dgm:cxn modelId="{15A855CC-C4B5-456D-BAA4-1A77AAC4081B}" type="presOf" srcId="{99CDAB37-21E2-4556-A402-D6E5B90D48E9}" destId="{7F8F6899-15BE-4BDD-9D1F-A115CC103058}" srcOrd="0" destOrd="0" presId="urn:microsoft.com/office/officeart/2005/8/layout/gear1"/>
    <dgm:cxn modelId="{6C5086C0-158D-4EB0-9847-2D45E6067090}" type="presOf" srcId="{99CDAB37-21E2-4556-A402-D6E5B90D48E9}" destId="{D2C4F9BA-8013-4359-9A99-0AFA779EF9C7}" srcOrd="2" destOrd="0" presId="urn:microsoft.com/office/officeart/2005/8/layout/gear1"/>
    <dgm:cxn modelId="{4492B60A-B35F-4BCE-BD23-F7270F6065E3}" type="presOf" srcId="{3E4A81E7-631D-4E54-B8DA-84CAA399C0F3}" destId="{6B7CE198-A1AD-4946-B801-95875DE9CAF0}" srcOrd="0" destOrd="0" presId="urn:microsoft.com/office/officeart/2005/8/layout/gear1"/>
    <dgm:cxn modelId="{61FA7278-3B08-4014-920A-F1DC56BEFD8F}" type="presOf" srcId="{AB99399A-1C45-4EA9-81CA-80BEED4EC5CE}" destId="{8D7260E1-68F4-4F9D-AF0B-639648A668F3}" srcOrd="0" destOrd="0" presId="urn:microsoft.com/office/officeart/2005/8/layout/gear1"/>
    <dgm:cxn modelId="{8D9DEFC3-5B8C-4124-BCDC-F0A478A5347A}" type="presOf" srcId="{2CE0F32F-1900-4751-92B4-54F2FB631327}" destId="{98FBC943-508C-4B9F-A8D7-18725C03593D}" srcOrd="3" destOrd="0" presId="urn:microsoft.com/office/officeart/2005/8/layout/gear1"/>
    <dgm:cxn modelId="{A7C91635-693B-4CF5-AE58-BC1A1DC0D57D}" type="presOf" srcId="{C4F8E3BE-E42D-4808-B53E-159C82848EEF}" destId="{71C0A062-CB5E-4322-B7CC-E7F3A824433C}" srcOrd="0" destOrd="0" presId="urn:microsoft.com/office/officeart/2005/8/layout/gear1"/>
    <dgm:cxn modelId="{77131101-B422-4F7A-95B5-17EB80FABB91}" srcId="{3E4A81E7-631D-4E54-B8DA-84CAA399C0F3}" destId="{5552C528-61DD-45B6-B4FE-184CA239F0AF}" srcOrd="1" destOrd="0" parTransId="{B4FE12D1-98BC-4F07-BEA5-D47C4DBCDB2C}" sibTransId="{C4F8E3BE-E42D-4808-B53E-159C82848EEF}"/>
    <dgm:cxn modelId="{7CCDECA7-D3B7-4756-992A-B922DD931ABE}" srcId="{3E4A81E7-631D-4E54-B8DA-84CAA399C0F3}" destId="{99CDAB37-21E2-4556-A402-D6E5B90D48E9}" srcOrd="0" destOrd="0" parTransId="{76723DDD-7759-4EA7-A1FE-20085B70E5D7}" sibTransId="{AB99399A-1C45-4EA9-81CA-80BEED4EC5CE}"/>
    <dgm:cxn modelId="{C5FA90D7-6946-4B99-8753-508CA864B850}" type="presOf" srcId="{5552C528-61DD-45B6-B4FE-184CA239F0AF}" destId="{F09EC35F-39CA-4C2A-879E-747D0FC84F69}" srcOrd="1" destOrd="0" presId="urn:microsoft.com/office/officeart/2005/8/layout/gear1"/>
    <dgm:cxn modelId="{FD4E5882-8FC3-4AE2-B75D-8B6DED7F8A1F}" type="presParOf" srcId="{6B7CE198-A1AD-4946-B801-95875DE9CAF0}" destId="{7F8F6899-15BE-4BDD-9D1F-A115CC103058}" srcOrd="0" destOrd="0" presId="urn:microsoft.com/office/officeart/2005/8/layout/gear1"/>
    <dgm:cxn modelId="{B72467B8-0C04-4491-BB7E-EBD8A7F0CFBF}" type="presParOf" srcId="{6B7CE198-A1AD-4946-B801-95875DE9CAF0}" destId="{E8F32B38-F52B-453E-9991-E83F0E0BEF91}" srcOrd="1" destOrd="0" presId="urn:microsoft.com/office/officeart/2005/8/layout/gear1"/>
    <dgm:cxn modelId="{77A654B8-864E-4FA2-978F-321A86FC8AA0}" type="presParOf" srcId="{6B7CE198-A1AD-4946-B801-95875DE9CAF0}" destId="{D2C4F9BA-8013-4359-9A99-0AFA779EF9C7}" srcOrd="2" destOrd="0" presId="urn:microsoft.com/office/officeart/2005/8/layout/gear1"/>
    <dgm:cxn modelId="{117854A6-E19C-47BD-A18C-00124328C2EC}" type="presParOf" srcId="{6B7CE198-A1AD-4946-B801-95875DE9CAF0}" destId="{9FCA0F69-50D1-4303-9B77-52EC66EE2922}" srcOrd="3" destOrd="0" presId="urn:microsoft.com/office/officeart/2005/8/layout/gear1"/>
    <dgm:cxn modelId="{8348F18F-E4B7-4EAA-A194-44EAC19B7341}" type="presParOf" srcId="{6B7CE198-A1AD-4946-B801-95875DE9CAF0}" destId="{F09EC35F-39CA-4C2A-879E-747D0FC84F69}" srcOrd="4" destOrd="0" presId="urn:microsoft.com/office/officeart/2005/8/layout/gear1"/>
    <dgm:cxn modelId="{957CAEC7-1B3B-4E9B-8E76-202888651ECB}" type="presParOf" srcId="{6B7CE198-A1AD-4946-B801-95875DE9CAF0}" destId="{C4BAC8AC-A2A7-4A8C-9824-5FFFAB2A83BB}" srcOrd="5" destOrd="0" presId="urn:microsoft.com/office/officeart/2005/8/layout/gear1"/>
    <dgm:cxn modelId="{23548447-624F-44C4-AAD0-F34DE781123B}" type="presParOf" srcId="{6B7CE198-A1AD-4946-B801-95875DE9CAF0}" destId="{4FF79A05-D8B3-4097-BB7C-1EEEA76FB39E}" srcOrd="6" destOrd="0" presId="urn:microsoft.com/office/officeart/2005/8/layout/gear1"/>
    <dgm:cxn modelId="{CF868E64-E4AF-4052-AE94-2C31C61D983D}" type="presParOf" srcId="{6B7CE198-A1AD-4946-B801-95875DE9CAF0}" destId="{9256E898-27BA-483F-8FF6-BC3E1EF03BAF}" srcOrd="7" destOrd="0" presId="urn:microsoft.com/office/officeart/2005/8/layout/gear1"/>
    <dgm:cxn modelId="{43A896BB-4F2E-408C-AF62-650E3EA87930}" type="presParOf" srcId="{6B7CE198-A1AD-4946-B801-95875DE9CAF0}" destId="{0EAEFE6D-5902-41C1-A46E-74743D2DDEC4}" srcOrd="8" destOrd="0" presId="urn:microsoft.com/office/officeart/2005/8/layout/gear1"/>
    <dgm:cxn modelId="{E268D82B-143C-48D1-826C-82535CE886AC}" type="presParOf" srcId="{6B7CE198-A1AD-4946-B801-95875DE9CAF0}" destId="{98FBC943-508C-4B9F-A8D7-18725C03593D}" srcOrd="9" destOrd="0" presId="urn:microsoft.com/office/officeart/2005/8/layout/gear1"/>
    <dgm:cxn modelId="{6D15D5C2-B4C7-42AC-AEA5-87441569952C}" type="presParOf" srcId="{6B7CE198-A1AD-4946-B801-95875DE9CAF0}" destId="{8D7260E1-68F4-4F9D-AF0B-639648A668F3}" srcOrd="10" destOrd="0" presId="urn:microsoft.com/office/officeart/2005/8/layout/gear1"/>
    <dgm:cxn modelId="{3D3ED3DF-E329-41D7-8F2B-B7536D552FF7}" type="presParOf" srcId="{6B7CE198-A1AD-4946-B801-95875DE9CAF0}" destId="{71C0A062-CB5E-4322-B7CC-E7F3A824433C}" srcOrd="11" destOrd="0" presId="urn:microsoft.com/office/officeart/2005/8/layout/gear1"/>
    <dgm:cxn modelId="{BBE934A9-90E3-4288-9E9E-7F7C0C685A91}" type="presParOf" srcId="{6B7CE198-A1AD-4946-B801-95875DE9CAF0}" destId="{BAB73730-DFA1-4444-A049-9B7F13C3E260}"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360C60-BF00-4F7A-A601-A18B98A07A6A}" type="doc">
      <dgm:prSet loTypeId="urn:microsoft.com/office/officeart/2009/3/layout/CircleRelationship" loCatId="relationship" qsTypeId="urn:microsoft.com/office/officeart/2005/8/quickstyle/3d1" qsCatId="3D" csTypeId="urn:microsoft.com/office/officeart/2005/8/colors/colorful2" csCatId="colorful" phldr="1"/>
      <dgm:spPr/>
      <dgm:t>
        <a:bodyPr/>
        <a:lstStyle/>
        <a:p>
          <a:endParaRPr lang="en-US"/>
        </a:p>
      </dgm:t>
    </dgm:pt>
    <dgm:pt modelId="{100BFE9C-EDD3-4FE1-8B32-52A3C464CD71}">
      <dgm:prSet phldrT="[Text]"/>
      <dgm:spPr/>
      <dgm:t>
        <a:bodyPr/>
        <a:lstStyle/>
        <a:p>
          <a:r>
            <a:rPr lang="en-US" dirty="0" smtClean="0"/>
            <a:t> </a:t>
          </a:r>
          <a:endParaRPr lang="en-US" dirty="0"/>
        </a:p>
      </dgm:t>
    </dgm:pt>
    <dgm:pt modelId="{4E3ABE40-540C-4D69-ABED-25CB129AD0BD}" type="parTrans" cxnId="{DCACC90C-2CC0-4129-82BE-EB331A232463}">
      <dgm:prSet/>
      <dgm:spPr/>
      <dgm:t>
        <a:bodyPr/>
        <a:lstStyle/>
        <a:p>
          <a:endParaRPr lang="en-US"/>
        </a:p>
      </dgm:t>
    </dgm:pt>
    <dgm:pt modelId="{E78F9E43-D340-42DA-A99B-263243CB6D2A}" type="sibTrans" cxnId="{DCACC90C-2CC0-4129-82BE-EB331A232463}">
      <dgm:prSet/>
      <dgm:spPr/>
      <dgm:t>
        <a:bodyPr/>
        <a:lstStyle/>
        <a:p>
          <a:endParaRPr lang="en-US"/>
        </a:p>
      </dgm:t>
    </dgm:pt>
    <dgm:pt modelId="{D58CA18E-37ED-4C6F-B1A7-E79523CD7C3E}">
      <dgm:prSet phldrT="[Text]"/>
      <dgm:spPr/>
      <dgm:t>
        <a:bodyPr/>
        <a:lstStyle/>
        <a:p>
          <a:r>
            <a:rPr lang="en-US" dirty="0" smtClean="0"/>
            <a:t> </a:t>
          </a:r>
          <a:endParaRPr lang="en-US" dirty="0"/>
        </a:p>
      </dgm:t>
    </dgm:pt>
    <dgm:pt modelId="{65F60E28-BF78-48C6-8034-CF46BBC388DF}" type="parTrans" cxnId="{F3A65307-B763-47C5-8A58-5B4D5CB6D1D4}">
      <dgm:prSet/>
      <dgm:spPr/>
      <dgm:t>
        <a:bodyPr/>
        <a:lstStyle/>
        <a:p>
          <a:endParaRPr lang="en-US"/>
        </a:p>
      </dgm:t>
    </dgm:pt>
    <dgm:pt modelId="{5D7C38C2-DF6D-42B7-A862-3F8424A7B8C7}" type="sibTrans" cxnId="{F3A65307-B763-47C5-8A58-5B4D5CB6D1D4}">
      <dgm:prSet/>
      <dgm:spPr/>
      <dgm:t>
        <a:bodyPr/>
        <a:lstStyle/>
        <a:p>
          <a:endParaRPr lang="en-US"/>
        </a:p>
      </dgm:t>
    </dgm:pt>
    <dgm:pt modelId="{82626B93-3A9C-49C0-9419-C5E999BF3DE8}">
      <dgm:prSet phldrT="[Text]"/>
      <dgm:spPr/>
      <dgm:t>
        <a:bodyPr/>
        <a:lstStyle/>
        <a:p>
          <a:r>
            <a:rPr lang="en-US" dirty="0" smtClean="0"/>
            <a:t> </a:t>
          </a:r>
          <a:endParaRPr lang="en-US" dirty="0"/>
        </a:p>
      </dgm:t>
    </dgm:pt>
    <dgm:pt modelId="{3F30E4D0-7D73-4061-B44B-F6B8ADEAF135}" type="parTrans" cxnId="{BED0267C-A826-4955-A41D-AE848E1D4E04}">
      <dgm:prSet/>
      <dgm:spPr/>
      <dgm:t>
        <a:bodyPr/>
        <a:lstStyle/>
        <a:p>
          <a:endParaRPr lang="en-US"/>
        </a:p>
      </dgm:t>
    </dgm:pt>
    <dgm:pt modelId="{6D434A32-A526-4B14-8F55-1F2DAB8A05DE}" type="sibTrans" cxnId="{BED0267C-A826-4955-A41D-AE848E1D4E04}">
      <dgm:prSet/>
      <dgm:spPr/>
      <dgm:t>
        <a:bodyPr/>
        <a:lstStyle/>
        <a:p>
          <a:endParaRPr lang="en-US"/>
        </a:p>
      </dgm:t>
    </dgm:pt>
    <dgm:pt modelId="{74A6B20C-C68D-4ACF-AAD0-AE73D6CFF715}" type="pres">
      <dgm:prSet presAssocID="{94360C60-BF00-4F7A-A601-A18B98A07A6A}" presName="Name0" presStyleCnt="0">
        <dgm:presLayoutVars>
          <dgm:chMax val="1"/>
          <dgm:chPref val="1"/>
        </dgm:presLayoutVars>
      </dgm:prSet>
      <dgm:spPr/>
      <dgm:t>
        <a:bodyPr/>
        <a:lstStyle/>
        <a:p>
          <a:endParaRPr lang="en-US"/>
        </a:p>
      </dgm:t>
    </dgm:pt>
    <dgm:pt modelId="{E5E858A7-35ED-4E11-85FA-FD07AFB432D2}" type="pres">
      <dgm:prSet presAssocID="{100BFE9C-EDD3-4FE1-8B32-52A3C464CD71}" presName="Parent" presStyleLbl="node0" presStyleIdx="0" presStyleCnt="1">
        <dgm:presLayoutVars>
          <dgm:chMax val="5"/>
          <dgm:chPref val="5"/>
        </dgm:presLayoutVars>
      </dgm:prSet>
      <dgm:spPr/>
      <dgm:t>
        <a:bodyPr/>
        <a:lstStyle/>
        <a:p>
          <a:endParaRPr lang="en-US"/>
        </a:p>
      </dgm:t>
    </dgm:pt>
    <dgm:pt modelId="{A0F223C2-F516-47A8-B32A-D37B2E3616E2}" type="pres">
      <dgm:prSet presAssocID="{100BFE9C-EDD3-4FE1-8B32-52A3C464CD71}" presName="Accent1" presStyleLbl="node1" presStyleIdx="0" presStyleCnt="13"/>
      <dgm:spPr/>
    </dgm:pt>
    <dgm:pt modelId="{4319D1E5-8FAD-4B11-90A0-4E76A5C21E24}" type="pres">
      <dgm:prSet presAssocID="{100BFE9C-EDD3-4FE1-8B32-52A3C464CD71}" presName="Accent2" presStyleLbl="node1" presStyleIdx="1" presStyleCnt="13"/>
      <dgm:spPr/>
    </dgm:pt>
    <dgm:pt modelId="{B8490C04-179A-43D6-BFB8-636CBFE86377}" type="pres">
      <dgm:prSet presAssocID="{100BFE9C-EDD3-4FE1-8B32-52A3C464CD71}" presName="Accent3" presStyleLbl="node1" presStyleIdx="2" presStyleCnt="13"/>
      <dgm:spPr/>
    </dgm:pt>
    <dgm:pt modelId="{6ED518AA-9CA9-47C3-9810-4381F4907C81}" type="pres">
      <dgm:prSet presAssocID="{100BFE9C-EDD3-4FE1-8B32-52A3C464CD71}" presName="Accent4" presStyleLbl="node1" presStyleIdx="3" presStyleCnt="13"/>
      <dgm:spPr/>
    </dgm:pt>
    <dgm:pt modelId="{B24232EC-D364-4CE8-933D-C1226DF165ED}" type="pres">
      <dgm:prSet presAssocID="{100BFE9C-EDD3-4FE1-8B32-52A3C464CD71}" presName="Accent5" presStyleLbl="node1" presStyleIdx="4" presStyleCnt="13"/>
      <dgm:spPr/>
    </dgm:pt>
    <dgm:pt modelId="{A4526EC5-AF10-40E4-9075-CD48825EB5CA}" type="pres">
      <dgm:prSet presAssocID="{100BFE9C-EDD3-4FE1-8B32-52A3C464CD71}" presName="Accent6" presStyleLbl="node1" presStyleIdx="5" presStyleCnt="13"/>
      <dgm:spPr/>
    </dgm:pt>
    <dgm:pt modelId="{20A0E2F1-6E15-4F90-83AE-7A17E28A25FB}" type="pres">
      <dgm:prSet presAssocID="{D58CA18E-37ED-4C6F-B1A7-E79523CD7C3E}" presName="Child1" presStyleLbl="node1" presStyleIdx="6" presStyleCnt="13">
        <dgm:presLayoutVars>
          <dgm:chMax val="0"/>
          <dgm:chPref val="0"/>
        </dgm:presLayoutVars>
      </dgm:prSet>
      <dgm:spPr/>
      <dgm:t>
        <a:bodyPr/>
        <a:lstStyle/>
        <a:p>
          <a:endParaRPr lang="en-US"/>
        </a:p>
      </dgm:t>
    </dgm:pt>
    <dgm:pt modelId="{C6B1037A-506A-4C1A-A73D-D9D14B6B01AF}" type="pres">
      <dgm:prSet presAssocID="{D58CA18E-37ED-4C6F-B1A7-E79523CD7C3E}" presName="Accent7" presStyleCnt="0"/>
      <dgm:spPr/>
    </dgm:pt>
    <dgm:pt modelId="{632B4EE2-D36A-4207-A52D-1AA838910D81}" type="pres">
      <dgm:prSet presAssocID="{D58CA18E-37ED-4C6F-B1A7-E79523CD7C3E}" presName="AccentHold1" presStyleLbl="node1" presStyleIdx="7" presStyleCnt="13"/>
      <dgm:spPr/>
    </dgm:pt>
    <dgm:pt modelId="{23E2D345-3532-40F4-9562-E741F915F7E0}" type="pres">
      <dgm:prSet presAssocID="{D58CA18E-37ED-4C6F-B1A7-E79523CD7C3E}" presName="Accent8" presStyleCnt="0"/>
      <dgm:spPr/>
    </dgm:pt>
    <dgm:pt modelId="{6902CEA0-DF78-40DF-93AF-FC87BEC16C4C}" type="pres">
      <dgm:prSet presAssocID="{D58CA18E-37ED-4C6F-B1A7-E79523CD7C3E}" presName="AccentHold2" presStyleLbl="node1" presStyleIdx="8" presStyleCnt="13"/>
      <dgm:spPr/>
    </dgm:pt>
    <dgm:pt modelId="{A0356E5E-2242-41F5-9791-A1C3F0FD9A80}" type="pres">
      <dgm:prSet presAssocID="{82626B93-3A9C-49C0-9419-C5E999BF3DE8}" presName="Child2" presStyleLbl="node1" presStyleIdx="9" presStyleCnt="13">
        <dgm:presLayoutVars>
          <dgm:chMax val="0"/>
          <dgm:chPref val="0"/>
        </dgm:presLayoutVars>
      </dgm:prSet>
      <dgm:spPr/>
      <dgm:t>
        <a:bodyPr/>
        <a:lstStyle/>
        <a:p>
          <a:endParaRPr lang="en-US"/>
        </a:p>
      </dgm:t>
    </dgm:pt>
    <dgm:pt modelId="{6678B5D4-9DBA-41AB-93FF-3E9D05F9FF7F}" type="pres">
      <dgm:prSet presAssocID="{82626B93-3A9C-49C0-9419-C5E999BF3DE8}" presName="Accent9" presStyleCnt="0"/>
      <dgm:spPr/>
    </dgm:pt>
    <dgm:pt modelId="{2DF4442D-2ED0-4FB3-80D6-0FF2657416FE}" type="pres">
      <dgm:prSet presAssocID="{82626B93-3A9C-49C0-9419-C5E999BF3DE8}" presName="AccentHold1" presStyleLbl="node1" presStyleIdx="10" presStyleCnt="13"/>
      <dgm:spPr/>
    </dgm:pt>
    <dgm:pt modelId="{A20645CE-679C-4698-9AFB-85CF6C668DB0}" type="pres">
      <dgm:prSet presAssocID="{82626B93-3A9C-49C0-9419-C5E999BF3DE8}" presName="Accent10" presStyleCnt="0"/>
      <dgm:spPr/>
    </dgm:pt>
    <dgm:pt modelId="{BD9C035F-EFAC-4096-BD9A-6647479DC119}" type="pres">
      <dgm:prSet presAssocID="{82626B93-3A9C-49C0-9419-C5E999BF3DE8}" presName="AccentHold2" presStyleLbl="node1" presStyleIdx="11" presStyleCnt="13"/>
      <dgm:spPr/>
    </dgm:pt>
    <dgm:pt modelId="{B71FD55A-64BD-4A18-85FD-8B2EDBB75658}" type="pres">
      <dgm:prSet presAssocID="{82626B93-3A9C-49C0-9419-C5E999BF3DE8}" presName="Accent11" presStyleCnt="0"/>
      <dgm:spPr/>
    </dgm:pt>
    <dgm:pt modelId="{A0D5417B-1182-43A0-8EED-594A6228F3CB}" type="pres">
      <dgm:prSet presAssocID="{82626B93-3A9C-49C0-9419-C5E999BF3DE8}" presName="AccentHold3" presStyleLbl="node1" presStyleIdx="12" presStyleCnt="13"/>
      <dgm:spPr/>
    </dgm:pt>
  </dgm:ptLst>
  <dgm:cxnLst>
    <dgm:cxn modelId="{DCACC90C-2CC0-4129-82BE-EB331A232463}" srcId="{94360C60-BF00-4F7A-A601-A18B98A07A6A}" destId="{100BFE9C-EDD3-4FE1-8B32-52A3C464CD71}" srcOrd="0" destOrd="0" parTransId="{4E3ABE40-540C-4D69-ABED-25CB129AD0BD}" sibTransId="{E78F9E43-D340-42DA-A99B-263243CB6D2A}"/>
    <dgm:cxn modelId="{BED0267C-A826-4955-A41D-AE848E1D4E04}" srcId="{100BFE9C-EDD3-4FE1-8B32-52A3C464CD71}" destId="{82626B93-3A9C-49C0-9419-C5E999BF3DE8}" srcOrd="1" destOrd="0" parTransId="{3F30E4D0-7D73-4061-B44B-F6B8ADEAF135}" sibTransId="{6D434A32-A526-4B14-8F55-1F2DAB8A05DE}"/>
    <dgm:cxn modelId="{6C16F3A3-29D2-46FF-819F-0C6B2726DF4C}" type="presOf" srcId="{82626B93-3A9C-49C0-9419-C5E999BF3DE8}" destId="{A0356E5E-2242-41F5-9791-A1C3F0FD9A80}" srcOrd="0" destOrd="0" presId="urn:microsoft.com/office/officeart/2009/3/layout/CircleRelationship"/>
    <dgm:cxn modelId="{F3A65307-B763-47C5-8A58-5B4D5CB6D1D4}" srcId="{100BFE9C-EDD3-4FE1-8B32-52A3C464CD71}" destId="{D58CA18E-37ED-4C6F-B1A7-E79523CD7C3E}" srcOrd="0" destOrd="0" parTransId="{65F60E28-BF78-48C6-8034-CF46BBC388DF}" sibTransId="{5D7C38C2-DF6D-42B7-A862-3F8424A7B8C7}"/>
    <dgm:cxn modelId="{D6FC7F51-A7E1-4446-9194-0F79B39D8417}" type="presOf" srcId="{94360C60-BF00-4F7A-A601-A18B98A07A6A}" destId="{74A6B20C-C68D-4ACF-AAD0-AE73D6CFF715}" srcOrd="0" destOrd="0" presId="urn:microsoft.com/office/officeart/2009/3/layout/CircleRelationship"/>
    <dgm:cxn modelId="{E15F0A85-BF5B-4733-B7FC-66796FFA847E}" type="presOf" srcId="{D58CA18E-37ED-4C6F-B1A7-E79523CD7C3E}" destId="{20A0E2F1-6E15-4F90-83AE-7A17E28A25FB}" srcOrd="0" destOrd="0" presId="urn:microsoft.com/office/officeart/2009/3/layout/CircleRelationship"/>
    <dgm:cxn modelId="{59761716-18D4-42AE-B70D-BF5AAB513AEF}" type="presOf" srcId="{100BFE9C-EDD3-4FE1-8B32-52A3C464CD71}" destId="{E5E858A7-35ED-4E11-85FA-FD07AFB432D2}" srcOrd="0" destOrd="0" presId="urn:microsoft.com/office/officeart/2009/3/layout/CircleRelationship"/>
    <dgm:cxn modelId="{090EFDBD-BEB4-4385-BF9D-3B7E3BE588DD}" type="presParOf" srcId="{74A6B20C-C68D-4ACF-AAD0-AE73D6CFF715}" destId="{E5E858A7-35ED-4E11-85FA-FD07AFB432D2}" srcOrd="0" destOrd="0" presId="urn:microsoft.com/office/officeart/2009/3/layout/CircleRelationship"/>
    <dgm:cxn modelId="{25DEBDE7-C599-4947-92B7-EA2C793292E7}" type="presParOf" srcId="{74A6B20C-C68D-4ACF-AAD0-AE73D6CFF715}" destId="{A0F223C2-F516-47A8-B32A-D37B2E3616E2}" srcOrd="1" destOrd="0" presId="urn:microsoft.com/office/officeart/2009/3/layout/CircleRelationship"/>
    <dgm:cxn modelId="{BB5FB261-AA8F-4EB1-A300-4D521C8C18D8}" type="presParOf" srcId="{74A6B20C-C68D-4ACF-AAD0-AE73D6CFF715}" destId="{4319D1E5-8FAD-4B11-90A0-4E76A5C21E24}" srcOrd="2" destOrd="0" presId="urn:microsoft.com/office/officeart/2009/3/layout/CircleRelationship"/>
    <dgm:cxn modelId="{69BBC1AA-69BC-49EC-8F66-411C9BA74F17}" type="presParOf" srcId="{74A6B20C-C68D-4ACF-AAD0-AE73D6CFF715}" destId="{B8490C04-179A-43D6-BFB8-636CBFE86377}" srcOrd="3" destOrd="0" presId="urn:microsoft.com/office/officeart/2009/3/layout/CircleRelationship"/>
    <dgm:cxn modelId="{9AC3E77A-AE2C-4D04-AFA3-76F682A21C8B}" type="presParOf" srcId="{74A6B20C-C68D-4ACF-AAD0-AE73D6CFF715}" destId="{6ED518AA-9CA9-47C3-9810-4381F4907C81}" srcOrd="4" destOrd="0" presId="urn:microsoft.com/office/officeart/2009/3/layout/CircleRelationship"/>
    <dgm:cxn modelId="{76D18682-4A4A-458D-8FFE-2680779A36E1}" type="presParOf" srcId="{74A6B20C-C68D-4ACF-AAD0-AE73D6CFF715}" destId="{B24232EC-D364-4CE8-933D-C1226DF165ED}" srcOrd="5" destOrd="0" presId="urn:microsoft.com/office/officeart/2009/3/layout/CircleRelationship"/>
    <dgm:cxn modelId="{BE1381D1-1DF0-4CCD-8E8D-8DA78615EA1E}" type="presParOf" srcId="{74A6B20C-C68D-4ACF-AAD0-AE73D6CFF715}" destId="{A4526EC5-AF10-40E4-9075-CD48825EB5CA}" srcOrd="6" destOrd="0" presId="urn:microsoft.com/office/officeart/2009/3/layout/CircleRelationship"/>
    <dgm:cxn modelId="{4E308C38-8ACD-429F-B0DA-C786E5EEFFE0}" type="presParOf" srcId="{74A6B20C-C68D-4ACF-AAD0-AE73D6CFF715}" destId="{20A0E2F1-6E15-4F90-83AE-7A17E28A25FB}" srcOrd="7" destOrd="0" presId="urn:microsoft.com/office/officeart/2009/3/layout/CircleRelationship"/>
    <dgm:cxn modelId="{10555DE0-7D9B-4FAF-AC59-AD8D4D5174F2}" type="presParOf" srcId="{74A6B20C-C68D-4ACF-AAD0-AE73D6CFF715}" destId="{C6B1037A-506A-4C1A-A73D-D9D14B6B01AF}" srcOrd="8" destOrd="0" presId="urn:microsoft.com/office/officeart/2009/3/layout/CircleRelationship"/>
    <dgm:cxn modelId="{7CA969D4-B1E9-48BD-A1BC-054CDCA69BBF}" type="presParOf" srcId="{C6B1037A-506A-4C1A-A73D-D9D14B6B01AF}" destId="{632B4EE2-D36A-4207-A52D-1AA838910D81}" srcOrd="0" destOrd="0" presId="urn:microsoft.com/office/officeart/2009/3/layout/CircleRelationship"/>
    <dgm:cxn modelId="{02982507-7C9A-401A-ADBB-F383D6FE451B}" type="presParOf" srcId="{74A6B20C-C68D-4ACF-AAD0-AE73D6CFF715}" destId="{23E2D345-3532-40F4-9562-E741F915F7E0}" srcOrd="9" destOrd="0" presId="urn:microsoft.com/office/officeart/2009/3/layout/CircleRelationship"/>
    <dgm:cxn modelId="{0F62133A-98D4-4024-AA01-6685D2F26DC2}" type="presParOf" srcId="{23E2D345-3532-40F4-9562-E741F915F7E0}" destId="{6902CEA0-DF78-40DF-93AF-FC87BEC16C4C}" srcOrd="0" destOrd="0" presId="urn:microsoft.com/office/officeart/2009/3/layout/CircleRelationship"/>
    <dgm:cxn modelId="{1FA34444-57E3-4B82-B1EF-E83F2A6D3D4F}" type="presParOf" srcId="{74A6B20C-C68D-4ACF-AAD0-AE73D6CFF715}" destId="{A0356E5E-2242-41F5-9791-A1C3F0FD9A80}" srcOrd="10" destOrd="0" presId="urn:microsoft.com/office/officeart/2009/3/layout/CircleRelationship"/>
    <dgm:cxn modelId="{F16EDB59-E4B2-4C4D-B505-06E1A494D91C}" type="presParOf" srcId="{74A6B20C-C68D-4ACF-AAD0-AE73D6CFF715}" destId="{6678B5D4-9DBA-41AB-93FF-3E9D05F9FF7F}" srcOrd="11" destOrd="0" presId="urn:microsoft.com/office/officeart/2009/3/layout/CircleRelationship"/>
    <dgm:cxn modelId="{90ADA4E3-29D5-45D0-BCA8-71912820E95C}" type="presParOf" srcId="{6678B5D4-9DBA-41AB-93FF-3E9D05F9FF7F}" destId="{2DF4442D-2ED0-4FB3-80D6-0FF2657416FE}" srcOrd="0" destOrd="0" presId="urn:microsoft.com/office/officeart/2009/3/layout/CircleRelationship"/>
    <dgm:cxn modelId="{7A7E1F02-C43B-406C-BFFA-5359C46DF217}" type="presParOf" srcId="{74A6B20C-C68D-4ACF-AAD0-AE73D6CFF715}" destId="{A20645CE-679C-4698-9AFB-85CF6C668DB0}" srcOrd="12" destOrd="0" presId="urn:microsoft.com/office/officeart/2009/3/layout/CircleRelationship"/>
    <dgm:cxn modelId="{B3C22BDE-C668-42BD-BB0B-DF0EBAB08F91}" type="presParOf" srcId="{A20645CE-679C-4698-9AFB-85CF6C668DB0}" destId="{BD9C035F-EFAC-4096-BD9A-6647479DC119}" srcOrd="0" destOrd="0" presId="urn:microsoft.com/office/officeart/2009/3/layout/CircleRelationship"/>
    <dgm:cxn modelId="{FC32D663-301D-41B3-B626-9921D7405E48}" type="presParOf" srcId="{74A6B20C-C68D-4ACF-AAD0-AE73D6CFF715}" destId="{B71FD55A-64BD-4A18-85FD-8B2EDBB75658}" srcOrd="13" destOrd="0" presId="urn:microsoft.com/office/officeart/2009/3/layout/CircleRelationship"/>
    <dgm:cxn modelId="{E33F0F8E-77FC-4032-B30C-3114ECCEF458}" type="presParOf" srcId="{B71FD55A-64BD-4A18-85FD-8B2EDBB75658}" destId="{A0D5417B-1182-43A0-8EED-594A6228F3CB}"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92443A-52AB-460D-95E7-4F9D85C65BBA}" type="doc">
      <dgm:prSet loTypeId="urn:microsoft.com/office/officeart/2005/8/layout/funnel1" loCatId="process" qsTypeId="urn:microsoft.com/office/officeart/2005/8/quickstyle/3d1" qsCatId="3D" csTypeId="urn:microsoft.com/office/officeart/2005/8/colors/accent1_2" csCatId="accent1" phldr="1"/>
      <dgm:spPr/>
      <dgm:t>
        <a:bodyPr/>
        <a:lstStyle/>
        <a:p>
          <a:endParaRPr lang="en-US"/>
        </a:p>
      </dgm:t>
    </dgm:pt>
    <dgm:pt modelId="{EFDC210D-2F3A-4181-9462-3D90468629BE}">
      <dgm:prSet phldrT="[Text]" custT="1"/>
      <dgm:spPr/>
      <dgm:t>
        <a:bodyPr/>
        <a:lstStyle/>
        <a:p>
          <a:r>
            <a:rPr lang="en-US" sz="2000" dirty="0" smtClean="0"/>
            <a:t>use</a:t>
          </a:r>
          <a:endParaRPr lang="en-US" sz="2000" dirty="0"/>
        </a:p>
      </dgm:t>
    </dgm:pt>
    <dgm:pt modelId="{E49DF0BD-89B2-4F0C-88E0-77BEE068132C}" type="parTrans" cxnId="{FEB44398-B84C-4F48-9821-FD89A94DA551}">
      <dgm:prSet/>
      <dgm:spPr/>
      <dgm:t>
        <a:bodyPr/>
        <a:lstStyle/>
        <a:p>
          <a:endParaRPr lang="en-US" sz="2400"/>
        </a:p>
      </dgm:t>
    </dgm:pt>
    <dgm:pt modelId="{45F74BF8-34F4-467D-83AC-1AB598CD1740}" type="sibTrans" cxnId="{FEB44398-B84C-4F48-9821-FD89A94DA551}">
      <dgm:prSet/>
      <dgm:spPr/>
      <dgm:t>
        <a:bodyPr/>
        <a:lstStyle/>
        <a:p>
          <a:endParaRPr lang="en-US" sz="2400"/>
        </a:p>
      </dgm:t>
    </dgm:pt>
    <dgm:pt modelId="{3B004325-891E-4984-8993-108C6D336B3F}">
      <dgm:prSet phldrT="[Text]" custT="1"/>
      <dgm:spPr/>
      <dgm:t>
        <a:bodyPr/>
        <a:lstStyle/>
        <a:p>
          <a:r>
            <a:rPr lang="en-US" sz="2000" dirty="0" smtClean="0"/>
            <a:t>theory?</a:t>
          </a:r>
          <a:endParaRPr lang="en-US" sz="2000" dirty="0"/>
        </a:p>
      </dgm:t>
    </dgm:pt>
    <dgm:pt modelId="{8C0FA601-09F8-4317-84B1-FB53345149B7}" type="parTrans" cxnId="{3FCB6E72-6DAA-413D-9C86-CF2702D0F20D}">
      <dgm:prSet/>
      <dgm:spPr/>
      <dgm:t>
        <a:bodyPr/>
        <a:lstStyle/>
        <a:p>
          <a:endParaRPr lang="en-US" sz="2400"/>
        </a:p>
      </dgm:t>
    </dgm:pt>
    <dgm:pt modelId="{710621D2-9FA4-42AE-9AB8-0DAC4CA7DC2A}" type="sibTrans" cxnId="{3FCB6E72-6DAA-413D-9C86-CF2702D0F20D}">
      <dgm:prSet/>
      <dgm:spPr/>
      <dgm:t>
        <a:bodyPr/>
        <a:lstStyle/>
        <a:p>
          <a:endParaRPr lang="en-US" sz="2400"/>
        </a:p>
      </dgm:t>
    </dgm:pt>
    <dgm:pt modelId="{6B16FE86-5482-47C3-96F9-4B80A2B9C253}">
      <dgm:prSet phldrT="[Text]" custT="1"/>
      <dgm:spPr/>
      <dgm:t>
        <a:bodyPr/>
        <a:lstStyle/>
        <a:p>
          <a:r>
            <a:rPr lang="en-US" sz="2000" dirty="0" smtClean="0"/>
            <a:t>Why</a:t>
          </a:r>
          <a:endParaRPr lang="en-US" sz="2000" dirty="0"/>
        </a:p>
      </dgm:t>
    </dgm:pt>
    <dgm:pt modelId="{AA38A15E-EBB0-4CB2-AB46-8A9C6DE2FFA3}" type="parTrans" cxnId="{7DB2BCD2-5FBB-4A9D-9CFD-A72EA085F98A}">
      <dgm:prSet/>
      <dgm:spPr/>
      <dgm:t>
        <a:bodyPr/>
        <a:lstStyle/>
        <a:p>
          <a:endParaRPr lang="en-US" sz="2400"/>
        </a:p>
      </dgm:t>
    </dgm:pt>
    <dgm:pt modelId="{6679C95A-2976-43FC-9FED-F0808A5B6DAA}" type="sibTrans" cxnId="{7DB2BCD2-5FBB-4A9D-9CFD-A72EA085F98A}">
      <dgm:prSet/>
      <dgm:spPr/>
      <dgm:t>
        <a:bodyPr/>
        <a:lstStyle/>
        <a:p>
          <a:endParaRPr lang="en-US" sz="2400"/>
        </a:p>
      </dgm:t>
    </dgm:pt>
    <dgm:pt modelId="{86FEB905-3F42-4E2F-805A-E20C5758652B}">
      <dgm:prSet phldrT="[Text]" custT="1"/>
      <dgm:spPr/>
      <dgm:t>
        <a:bodyPr/>
        <a:lstStyle/>
        <a:p>
          <a:r>
            <a:rPr lang="en-US" sz="2400" dirty="0" smtClean="0"/>
            <a:t>Instructional Design</a:t>
          </a:r>
          <a:endParaRPr lang="en-US" sz="2400" dirty="0"/>
        </a:p>
      </dgm:t>
    </dgm:pt>
    <dgm:pt modelId="{ACF17FD6-D14E-49F5-B2A3-45C847C53812}" type="parTrans" cxnId="{3D870C16-DCE0-4EE9-9A24-B63909AB9D6E}">
      <dgm:prSet/>
      <dgm:spPr/>
      <dgm:t>
        <a:bodyPr/>
        <a:lstStyle/>
        <a:p>
          <a:endParaRPr lang="en-US" sz="2400"/>
        </a:p>
      </dgm:t>
    </dgm:pt>
    <dgm:pt modelId="{23B70676-C821-4DD0-86F9-FA04ACB8D6AF}" type="sibTrans" cxnId="{3D870C16-DCE0-4EE9-9A24-B63909AB9D6E}">
      <dgm:prSet/>
      <dgm:spPr/>
      <dgm:t>
        <a:bodyPr/>
        <a:lstStyle/>
        <a:p>
          <a:endParaRPr lang="en-US" sz="2400"/>
        </a:p>
      </dgm:t>
    </dgm:pt>
    <dgm:pt modelId="{EDEAC925-EDA4-4DF0-9EB8-116A7AC824C2}" type="pres">
      <dgm:prSet presAssocID="{B592443A-52AB-460D-95E7-4F9D85C65BBA}" presName="Name0" presStyleCnt="0">
        <dgm:presLayoutVars>
          <dgm:chMax val="4"/>
          <dgm:resizeHandles val="exact"/>
        </dgm:presLayoutVars>
      </dgm:prSet>
      <dgm:spPr/>
      <dgm:t>
        <a:bodyPr/>
        <a:lstStyle/>
        <a:p>
          <a:endParaRPr lang="en-US"/>
        </a:p>
      </dgm:t>
    </dgm:pt>
    <dgm:pt modelId="{583210A2-782C-426C-8569-C5D4DF18A6C3}" type="pres">
      <dgm:prSet presAssocID="{B592443A-52AB-460D-95E7-4F9D85C65BBA}" presName="ellipse" presStyleLbl="trBgShp" presStyleIdx="0" presStyleCnt="1"/>
      <dgm:spPr/>
    </dgm:pt>
    <dgm:pt modelId="{1D72A0B1-E9EC-44E9-B86D-53F688C87070}" type="pres">
      <dgm:prSet presAssocID="{B592443A-52AB-460D-95E7-4F9D85C65BBA}" presName="arrow1" presStyleLbl="fgShp" presStyleIdx="0" presStyleCnt="1"/>
      <dgm:spPr/>
    </dgm:pt>
    <dgm:pt modelId="{B49B122B-426C-4C5D-8C46-56BE3A9C0849}" type="pres">
      <dgm:prSet presAssocID="{B592443A-52AB-460D-95E7-4F9D85C65BBA}" presName="rectangle" presStyleLbl="revTx" presStyleIdx="0" presStyleCnt="1">
        <dgm:presLayoutVars>
          <dgm:bulletEnabled val="1"/>
        </dgm:presLayoutVars>
      </dgm:prSet>
      <dgm:spPr/>
      <dgm:t>
        <a:bodyPr/>
        <a:lstStyle/>
        <a:p>
          <a:endParaRPr lang="en-US"/>
        </a:p>
      </dgm:t>
    </dgm:pt>
    <dgm:pt modelId="{DF8B64E7-94AC-4299-A614-AFF27FCE0DB7}" type="pres">
      <dgm:prSet presAssocID="{6B16FE86-5482-47C3-96F9-4B80A2B9C253}" presName="item1" presStyleLbl="node1" presStyleIdx="0" presStyleCnt="3">
        <dgm:presLayoutVars>
          <dgm:bulletEnabled val="1"/>
        </dgm:presLayoutVars>
      </dgm:prSet>
      <dgm:spPr/>
      <dgm:t>
        <a:bodyPr/>
        <a:lstStyle/>
        <a:p>
          <a:endParaRPr lang="en-US"/>
        </a:p>
      </dgm:t>
    </dgm:pt>
    <dgm:pt modelId="{00561FB3-A090-476A-B693-53B0D1EEA025}" type="pres">
      <dgm:prSet presAssocID="{3B004325-891E-4984-8993-108C6D336B3F}" presName="item2" presStyleLbl="node1" presStyleIdx="1" presStyleCnt="3">
        <dgm:presLayoutVars>
          <dgm:bulletEnabled val="1"/>
        </dgm:presLayoutVars>
      </dgm:prSet>
      <dgm:spPr/>
      <dgm:t>
        <a:bodyPr/>
        <a:lstStyle/>
        <a:p>
          <a:endParaRPr lang="en-US"/>
        </a:p>
      </dgm:t>
    </dgm:pt>
    <dgm:pt modelId="{2F570785-20C9-4F6A-9F7C-CD7D8FCF36D1}" type="pres">
      <dgm:prSet presAssocID="{86FEB905-3F42-4E2F-805A-E20C5758652B}" presName="item3" presStyleLbl="node1" presStyleIdx="2" presStyleCnt="3">
        <dgm:presLayoutVars>
          <dgm:bulletEnabled val="1"/>
        </dgm:presLayoutVars>
      </dgm:prSet>
      <dgm:spPr/>
      <dgm:t>
        <a:bodyPr/>
        <a:lstStyle/>
        <a:p>
          <a:endParaRPr lang="en-US"/>
        </a:p>
      </dgm:t>
    </dgm:pt>
    <dgm:pt modelId="{1E7E3A22-428A-41FC-9026-3F6CC62FB72B}" type="pres">
      <dgm:prSet presAssocID="{B592443A-52AB-460D-95E7-4F9D85C65BBA}" presName="funnel" presStyleLbl="trAlignAcc1" presStyleIdx="0" presStyleCnt="1"/>
      <dgm:spPr/>
    </dgm:pt>
  </dgm:ptLst>
  <dgm:cxnLst>
    <dgm:cxn modelId="{3D870C16-DCE0-4EE9-9A24-B63909AB9D6E}" srcId="{B592443A-52AB-460D-95E7-4F9D85C65BBA}" destId="{86FEB905-3F42-4E2F-805A-E20C5758652B}" srcOrd="3" destOrd="0" parTransId="{ACF17FD6-D14E-49F5-B2A3-45C847C53812}" sibTransId="{23B70676-C821-4DD0-86F9-FA04ACB8D6AF}"/>
    <dgm:cxn modelId="{7DB2BCD2-5FBB-4A9D-9CFD-A72EA085F98A}" srcId="{B592443A-52AB-460D-95E7-4F9D85C65BBA}" destId="{6B16FE86-5482-47C3-96F9-4B80A2B9C253}" srcOrd="1" destOrd="0" parTransId="{AA38A15E-EBB0-4CB2-AB46-8A9C6DE2FFA3}" sibTransId="{6679C95A-2976-43FC-9FED-F0808A5B6DAA}"/>
    <dgm:cxn modelId="{5E98E8A0-321B-4A01-9326-D5E1A2158B7E}" type="presOf" srcId="{6B16FE86-5482-47C3-96F9-4B80A2B9C253}" destId="{00561FB3-A090-476A-B693-53B0D1EEA025}" srcOrd="0" destOrd="0" presId="urn:microsoft.com/office/officeart/2005/8/layout/funnel1"/>
    <dgm:cxn modelId="{6AC5C6B7-92C9-4574-A5B7-B3F319DF2A9B}" type="presOf" srcId="{3B004325-891E-4984-8993-108C6D336B3F}" destId="{DF8B64E7-94AC-4299-A614-AFF27FCE0DB7}" srcOrd="0" destOrd="0" presId="urn:microsoft.com/office/officeart/2005/8/layout/funnel1"/>
    <dgm:cxn modelId="{33BDC5A1-179A-42BB-957C-1B98DC8C42FA}" type="presOf" srcId="{86FEB905-3F42-4E2F-805A-E20C5758652B}" destId="{B49B122B-426C-4C5D-8C46-56BE3A9C0849}" srcOrd="0" destOrd="0" presId="urn:microsoft.com/office/officeart/2005/8/layout/funnel1"/>
    <dgm:cxn modelId="{D19E3005-2EFA-45C3-A695-8D2E880CFA09}" type="presOf" srcId="{B592443A-52AB-460D-95E7-4F9D85C65BBA}" destId="{EDEAC925-EDA4-4DF0-9EB8-116A7AC824C2}" srcOrd="0" destOrd="0" presId="urn:microsoft.com/office/officeart/2005/8/layout/funnel1"/>
    <dgm:cxn modelId="{3FCB6E72-6DAA-413D-9C86-CF2702D0F20D}" srcId="{B592443A-52AB-460D-95E7-4F9D85C65BBA}" destId="{3B004325-891E-4984-8993-108C6D336B3F}" srcOrd="2" destOrd="0" parTransId="{8C0FA601-09F8-4317-84B1-FB53345149B7}" sibTransId="{710621D2-9FA4-42AE-9AB8-0DAC4CA7DC2A}"/>
    <dgm:cxn modelId="{B831270E-5586-43A4-9F12-C76C762E0DDA}" type="presOf" srcId="{EFDC210D-2F3A-4181-9462-3D90468629BE}" destId="{2F570785-20C9-4F6A-9F7C-CD7D8FCF36D1}" srcOrd="0" destOrd="0" presId="urn:microsoft.com/office/officeart/2005/8/layout/funnel1"/>
    <dgm:cxn modelId="{FEB44398-B84C-4F48-9821-FD89A94DA551}" srcId="{B592443A-52AB-460D-95E7-4F9D85C65BBA}" destId="{EFDC210D-2F3A-4181-9462-3D90468629BE}" srcOrd="0" destOrd="0" parTransId="{E49DF0BD-89B2-4F0C-88E0-77BEE068132C}" sibTransId="{45F74BF8-34F4-467D-83AC-1AB598CD1740}"/>
    <dgm:cxn modelId="{F7E05802-819E-42DB-8AF5-63B8AF3440F6}" type="presParOf" srcId="{EDEAC925-EDA4-4DF0-9EB8-116A7AC824C2}" destId="{583210A2-782C-426C-8569-C5D4DF18A6C3}" srcOrd="0" destOrd="0" presId="urn:microsoft.com/office/officeart/2005/8/layout/funnel1"/>
    <dgm:cxn modelId="{57087938-8033-448D-B64B-CBF08642CF40}" type="presParOf" srcId="{EDEAC925-EDA4-4DF0-9EB8-116A7AC824C2}" destId="{1D72A0B1-E9EC-44E9-B86D-53F688C87070}" srcOrd="1" destOrd="0" presId="urn:microsoft.com/office/officeart/2005/8/layout/funnel1"/>
    <dgm:cxn modelId="{20A70141-2995-4A59-AE47-CE19A37AFEBD}" type="presParOf" srcId="{EDEAC925-EDA4-4DF0-9EB8-116A7AC824C2}" destId="{B49B122B-426C-4C5D-8C46-56BE3A9C0849}" srcOrd="2" destOrd="0" presId="urn:microsoft.com/office/officeart/2005/8/layout/funnel1"/>
    <dgm:cxn modelId="{4B11D390-5302-4A3A-B54F-CC2348D00885}" type="presParOf" srcId="{EDEAC925-EDA4-4DF0-9EB8-116A7AC824C2}" destId="{DF8B64E7-94AC-4299-A614-AFF27FCE0DB7}" srcOrd="3" destOrd="0" presId="urn:microsoft.com/office/officeart/2005/8/layout/funnel1"/>
    <dgm:cxn modelId="{4287DDDC-DDB1-4F88-A006-15C05E07B509}" type="presParOf" srcId="{EDEAC925-EDA4-4DF0-9EB8-116A7AC824C2}" destId="{00561FB3-A090-476A-B693-53B0D1EEA025}" srcOrd="4" destOrd="0" presId="urn:microsoft.com/office/officeart/2005/8/layout/funnel1"/>
    <dgm:cxn modelId="{DB1814C8-6EE2-47E5-AC47-007BBEE7806B}" type="presParOf" srcId="{EDEAC925-EDA4-4DF0-9EB8-116A7AC824C2}" destId="{2F570785-20C9-4F6A-9F7C-CD7D8FCF36D1}" srcOrd="5" destOrd="0" presId="urn:microsoft.com/office/officeart/2005/8/layout/funnel1"/>
    <dgm:cxn modelId="{EB4E0096-1633-401E-A456-D94E8E59F6D0}" type="presParOf" srcId="{EDEAC925-EDA4-4DF0-9EB8-116A7AC824C2}" destId="{1E7E3A22-428A-41FC-9026-3F6CC62FB72B}"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0F4C78-FC8A-4446-A3A9-C9782FF80724}"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9319258E-0A7A-4AE1-B84A-7427E5CFE17B}">
      <dgm:prSet/>
      <dgm:spPr/>
      <dgm:t>
        <a:bodyPr/>
        <a:lstStyle/>
        <a:p>
          <a:r>
            <a:rPr lang="en-US" dirty="0" smtClean="0"/>
            <a:t>Identify desired results of instruction </a:t>
          </a:r>
          <a:endParaRPr lang="en-US" dirty="0"/>
        </a:p>
      </dgm:t>
    </dgm:pt>
    <dgm:pt modelId="{6995A025-A6BA-443C-B6D7-747E1281E2B8}" type="parTrans" cxnId="{3DECDCA8-8030-4995-84BC-262506D85398}">
      <dgm:prSet/>
      <dgm:spPr/>
      <dgm:t>
        <a:bodyPr/>
        <a:lstStyle/>
        <a:p>
          <a:endParaRPr lang="en-US"/>
        </a:p>
      </dgm:t>
    </dgm:pt>
    <dgm:pt modelId="{819A1493-7D0A-4033-BC1B-31F344F6A2DF}" type="sibTrans" cxnId="{3DECDCA8-8030-4995-84BC-262506D85398}">
      <dgm:prSet/>
      <dgm:spPr/>
      <dgm:t>
        <a:bodyPr/>
        <a:lstStyle/>
        <a:p>
          <a:endParaRPr lang="en-US"/>
        </a:p>
      </dgm:t>
    </dgm:pt>
    <dgm:pt modelId="{46DA38FB-E454-4015-8A3C-3B482DFA6C0D}">
      <dgm:prSet/>
      <dgm:spPr/>
      <dgm:t>
        <a:bodyPr/>
        <a:lstStyle/>
        <a:p>
          <a:r>
            <a:rPr lang="en-US" dirty="0" smtClean="0"/>
            <a:t>Identify acceptable assessments</a:t>
          </a:r>
          <a:endParaRPr lang="en-US" dirty="0"/>
        </a:p>
      </dgm:t>
    </dgm:pt>
    <dgm:pt modelId="{31D6ED12-6969-4DC6-B51E-B46AC5B59FF5}" type="parTrans" cxnId="{5A516F72-6062-4E40-A09A-8B1DAE9C2AF0}">
      <dgm:prSet/>
      <dgm:spPr/>
      <dgm:t>
        <a:bodyPr/>
        <a:lstStyle/>
        <a:p>
          <a:endParaRPr lang="en-US"/>
        </a:p>
      </dgm:t>
    </dgm:pt>
    <dgm:pt modelId="{81DC3753-B2C3-482B-A2F9-7122A58206C9}" type="sibTrans" cxnId="{5A516F72-6062-4E40-A09A-8B1DAE9C2AF0}">
      <dgm:prSet/>
      <dgm:spPr/>
      <dgm:t>
        <a:bodyPr/>
        <a:lstStyle/>
        <a:p>
          <a:endParaRPr lang="en-US"/>
        </a:p>
      </dgm:t>
    </dgm:pt>
    <dgm:pt modelId="{96375B83-28BE-4FD0-A960-94101F74BBDE}">
      <dgm:prSet/>
      <dgm:spPr/>
      <dgm:t>
        <a:bodyPr/>
        <a:lstStyle/>
        <a:p>
          <a:r>
            <a:rPr lang="en-US" dirty="0" smtClean="0"/>
            <a:t>Plan learning experiences and activities</a:t>
          </a:r>
          <a:endParaRPr lang="en-US" dirty="0"/>
        </a:p>
      </dgm:t>
    </dgm:pt>
    <dgm:pt modelId="{AB56BDD4-8621-4929-B626-F96A867974C4}" type="parTrans" cxnId="{008A7183-A9AC-4829-8F07-E5ED8879D424}">
      <dgm:prSet/>
      <dgm:spPr/>
      <dgm:t>
        <a:bodyPr/>
        <a:lstStyle/>
        <a:p>
          <a:endParaRPr lang="en-US"/>
        </a:p>
      </dgm:t>
    </dgm:pt>
    <dgm:pt modelId="{B487AE6B-8E2D-4559-ADE4-CDF65E9CDCBF}" type="sibTrans" cxnId="{008A7183-A9AC-4829-8F07-E5ED8879D424}">
      <dgm:prSet/>
      <dgm:spPr/>
      <dgm:t>
        <a:bodyPr/>
        <a:lstStyle/>
        <a:p>
          <a:endParaRPr lang="en-US"/>
        </a:p>
      </dgm:t>
    </dgm:pt>
    <dgm:pt modelId="{FABDCB9D-3AF9-44C4-B33D-C437FE2AC9FB}" type="pres">
      <dgm:prSet presAssocID="{990F4C78-FC8A-4446-A3A9-C9782FF80724}" presName="Name0" presStyleCnt="0">
        <dgm:presLayoutVars>
          <dgm:dir/>
          <dgm:animLvl val="lvl"/>
          <dgm:resizeHandles val="exact"/>
        </dgm:presLayoutVars>
      </dgm:prSet>
      <dgm:spPr/>
      <dgm:t>
        <a:bodyPr/>
        <a:lstStyle/>
        <a:p>
          <a:endParaRPr lang="en-US"/>
        </a:p>
      </dgm:t>
    </dgm:pt>
    <dgm:pt modelId="{576432DD-7C58-4401-820E-1289A9D13516}" type="pres">
      <dgm:prSet presAssocID="{9319258E-0A7A-4AE1-B84A-7427E5CFE17B}" presName="parTxOnly" presStyleLbl="node1" presStyleIdx="0" presStyleCnt="3">
        <dgm:presLayoutVars>
          <dgm:chMax val="0"/>
          <dgm:chPref val="0"/>
          <dgm:bulletEnabled val="1"/>
        </dgm:presLayoutVars>
      </dgm:prSet>
      <dgm:spPr/>
      <dgm:t>
        <a:bodyPr/>
        <a:lstStyle/>
        <a:p>
          <a:endParaRPr lang="en-US"/>
        </a:p>
      </dgm:t>
    </dgm:pt>
    <dgm:pt modelId="{731D0A45-AFD1-4265-AB79-52AFDE9972AD}" type="pres">
      <dgm:prSet presAssocID="{819A1493-7D0A-4033-BC1B-31F344F6A2DF}" presName="parTxOnlySpace" presStyleCnt="0"/>
      <dgm:spPr/>
    </dgm:pt>
    <dgm:pt modelId="{B6C2DA56-5A34-47B5-BB26-CED7DC7EE0CC}" type="pres">
      <dgm:prSet presAssocID="{46DA38FB-E454-4015-8A3C-3B482DFA6C0D}" presName="parTxOnly" presStyleLbl="node1" presStyleIdx="1" presStyleCnt="3">
        <dgm:presLayoutVars>
          <dgm:chMax val="0"/>
          <dgm:chPref val="0"/>
          <dgm:bulletEnabled val="1"/>
        </dgm:presLayoutVars>
      </dgm:prSet>
      <dgm:spPr/>
      <dgm:t>
        <a:bodyPr/>
        <a:lstStyle/>
        <a:p>
          <a:endParaRPr lang="en-US"/>
        </a:p>
      </dgm:t>
    </dgm:pt>
    <dgm:pt modelId="{B9A4FA36-5CB4-4CF5-A541-A76A27168225}" type="pres">
      <dgm:prSet presAssocID="{81DC3753-B2C3-482B-A2F9-7122A58206C9}" presName="parTxOnlySpace" presStyleCnt="0"/>
      <dgm:spPr/>
    </dgm:pt>
    <dgm:pt modelId="{697F1E64-5F2D-4245-B14E-33EA17431100}" type="pres">
      <dgm:prSet presAssocID="{96375B83-28BE-4FD0-A960-94101F74BBDE}" presName="parTxOnly" presStyleLbl="node1" presStyleIdx="2" presStyleCnt="3">
        <dgm:presLayoutVars>
          <dgm:chMax val="0"/>
          <dgm:chPref val="0"/>
          <dgm:bulletEnabled val="1"/>
        </dgm:presLayoutVars>
      </dgm:prSet>
      <dgm:spPr/>
      <dgm:t>
        <a:bodyPr/>
        <a:lstStyle/>
        <a:p>
          <a:endParaRPr lang="en-US"/>
        </a:p>
      </dgm:t>
    </dgm:pt>
  </dgm:ptLst>
  <dgm:cxnLst>
    <dgm:cxn modelId="{008A7183-A9AC-4829-8F07-E5ED8879D424}" srcId="{990F4C78-FC8A-4446-A3A9-C9782FF80724}" destId="{96375B83-28BE-4FD0-A960-94101F74BBDE}" srcOrd="2" destOrd="0" parTransId="{AB56BDD4-8621-4929-B626-F96A867974C4}" sibTransId="{B487AE6B-8E2D-4559-ADE4-CDF65E9CDCBF}"/>
    <dgm:cxn modelId="{BBD00BC0-3F3B-48E4-827B-3B2E16B28687}" type="presOf" srcId="{990F4C78-FC8A-4446-A3A9-C9782FF80724}" destId="{FABDCB9D-3AF9-44C4-B33D-C437FE2AC9FB}" srcOrd="0" destOrd="0" presId="urn:microsoft.com/office/officeart/2005/8/layout/chevron1"/>
    <dgm:cxn modelId="{3DECDCA8-8030-4995-84BC-262506D85398}" srcId="{990F4C78-FC8A-4446-A3A9-C9782FF80724}" destId="{9319258E-0A7A-4AE1-B84A-7427E5CFE17B}" srcOrd="0" destOrd="0" parTransId="{6995A025-A6BA-443C-B6D7-747E1281E2B8}" sibTransId="{819A1493-7D0A-4033-BC1B-31F344F6A2DF}"/>
    <dgm:cxn modelId="{5D3FF5D6-D48E-4175-88DB-3FB6E698729F}" type="presOf" srcId="{96375B83-28BE-4FD0-A960-94101F74BBDE}" destId="{697F1E64-5F2D-4245-B14E-33EA17431100}" srcOrd="0" destOrd="0" presId="urn:microsoft.com/office/officeart/2005/8/layout/chevron1"/>
    <dgm:cxn modelId="{A37F75C9-81FA-4DBE-83A9-C3CD73623029}" type="presOf" srcId="{46DA38FB-E454-4015-8A3C-3B482DFA6C0D}" destId="{B6C2DA56-5A34-47B5-BB26-CED7DC7EE0CC}" srcOrd="0" destOrd="0" presId="urn:microsoft.com/office/officeart/2005/8/layout/chevron1"/>
    <dgm:cxn modelId="{5A516F72-6062-4E40-A09A-8B1DAE9C2AF0}" srcId="{990F4C78-FC8A-4446-A3A9-C9782FF80724}" destId="{46DA38FB-E454-4015-8A3C-3B482DFA6C0D}" srcOrd="1" destOrd="0" parTransId="{31D6ED12-6969-4DC6-B51E-B46AC5B59FF5}" sibTransId="{81DC3753-B2C3-482B-A2F9-7122A58206C9}"/>
    <dgm:cxn modelId="{726C9D09-D853-4819-AE18-0EFA1ABBDBB9}" type="presOf" srcId="{9319258E-0A7A-4AE1-B84A-7427E5CFE17B}" destId="{576432DD-7C58-4401-820E-1289A9D13516}" srcOrd="0" destOrd="0" presId="urn:microsoft.com/office/officeart/2005/8/layout/chevron1"/>
    <dgm:cxn modelId="{5D99CDFC-F3EA-4A9E-9584-132BABE51775}" type="presParOf" srcId="{FABDCB9D-3AF9-44C4-B33D-C437FE2AC9FB}" destId="{576432DD-7C58-4401-820E-1289A9D13516}" srcOrd="0" destOrd="0" presId="urn:microsoft.com/office/officeart/2005/8/layout/chevron1"/>
    <dgm:cxn modelId="{998B366F-B48D-4C62-8634-B8B3F1E44F0E}" type="presParOf" srcId="{FABDCB9D-3AF9-44C4-B33D-C437FE2AC9FB}" destId="{731D0A45-AFD1-4265-AB79-52AFDE9972AD}" srcOrd="1" destOrd="0" presId="urn:microsoft.com/office/officeart/2005/8/layout/chevron1"/>
    <dgm:cxn modelId="{BA8172DD-42B3-4298-A5FB-AE5E90BE7410}" type="presParOf" srcId="{FABDCB9D-3AF9-44C4-B33D-C437FE2AC9FB}" destId="{B6C2DA56-5A34-47B5-BB26-CED7DC7EE0CC}" srcOrd="2" destOrd="0" presId="urn:microsoft.com/office/officeart/2005/8/layout/chevron1"/>
    <dgm:cxn modelId="{72DE5C8B-A273-4DB1-97A4-2002D277576B}" type="presParOf" srcId="{FABDCB9D-3AF9-44C4-B33D-C437FE2AC9FB}" destId="{B9A4FA36-5CB4-4CF5-A541-A76A27168225}" srcOrd="3" destOrd="0" presId="urn:microsoft.com/office/officeart/2005/8/layout/chevron1"/>
    <dgm:cxn modelId="{5489EC7D-3FCE-4DD5-8165-146898DE975C}" type="presParOf" srcId="{FABDCB9D-3AF9-44C4-B33D-C437FE2AC9FB}" destId="{697F1E64-5F2D-4245-B14E-33EA17431100}"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E64D42-0848-4287-AD0D-1A39C272076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104DACD-3D34-4FDA-830F-7686EF4CA06B}">
      <dgm:prSet phldrT="[Text]"/>
      <dgm:spPr/>
      <dgm:t>
        <a:bodyPr/>
        <a:lstStyle/>
        <a:p>
          <a:r>
            <a:rPr lang="en-US" b="1" dirty="0" smtClean="0"/>
            <a:t>Strengths</a:t>
          </a:r>
          <a:endParaRPr lang="en-US" b="1" dirty="0"/>
        </a:p>
      </dgm:t>
    </dgm:pt>
    <dgm:pt modelId="{D2A6F9DC-2A0C-4615-86C5-101845DF901C}" type="parTrans" cxnId="{6BCB76A8-C07E-4913-9473-CA2D476BEEF5}">
      <dgm:prSet/>
      <dgm:spPr/>
      <dgm:t>
        <a:bodyPr/>
        <a:lstStyle/>
        <a:p>
          <a:endParaRPr lang="en-US"/>
        </a:p>
      </dgm:t>
    </dgm:pt>
    <dgm:pt modelId="{D010A1FB-CFB5-42B2-973D-3EC4DAD655AB}" type="sibTrans" cxnId="{6BCB76A8-C07E-4913-9473-CA2D476BEEF5}">
      <dgm:prSet/>
      <dgm:spPr/>
      <dgm:t>
        <a:bodyPr/>
        <a:lstStyle/>
        <a:p>
          <a:endParaRPr lang="en-US"/>
        </a:p>
      </dgm:t>
    </dgm:pt>
    <dgm:pt modelId="{E56DC6F1-D9C7-4489-B5F0-2D0A1E3CE344}">
      <dgm:prSet phldrT="[Text]"/>
      <dgm:spPr/>
      <dgm:t>
        <a:bodyPr/>
        <a:lstStyle/>
        <a:p>
          <a:r>
            <a:rPr lang="en-US" dirty="0" smtClean="0"/>
            <a:t>Clear goals</a:t>
          </a:r>
          <a:endParaRPr lang="en-US" dirty="0"/>
        </a:p>
      </dgm:t>
    </dgm:pt>
    <dgm:pt modelId="{2267D47A-C6FC-447D-908D-FA69BA9FD818}" type="parTrans" cxnId="{1F181055-2780-41EF-A499-6DAEC1FEFC05}">
      <dgm:prSet/>
      <dgm:spPr/>
      <dgm:t>
        <a:bodyPr/>
        <a:lstStyle/>
        <a:p>
          <a:endParaRPr lang="en-US"/>
        </a:p>
      </dgm:t>
    </dgm:pt>
    <dgm:pt modelId="{2384D305-6184-4ED7-AA68-B156EB978310}" type="sibTrans" cxnId="{1F181055-2780-41EF-A499-6DAEC1FEFC05}">
      <dgm:prSet/>
      <dgm:spPr/>
      <dgm:t>
        <a:bodyPr/>
        <a:lstStyle/>
        <a:p>
          <a:endParaRPr lang="en-US"/>
        </a:p>
      </dgm:t>
    </dgm:pt>
    <dgm:pt modelId="{124AAF64-0E07-4AE1-8BB3-C06A15EC801D}">
      <dgm:prSet phldrT="[Text]"/>
      <dgm:spPr/>
      <dgm:t>
        <a:bodyPr/>
        <a:lstStyle/>
        <a:p>
          <a:r>
            <a:rPr lang="en-US" b="1" dirty="0" smtClean="0"/>
            <a:t>Limitations</a:t>
          </a:r>
          <a:endParaRPr lang="en-US" b="1" dirty="0"/>
        </a:p>
      </dgm:t>
    </dgm:pt>
    <dgm:pt modelId="{9D6D38E0-75CD-4E2C-A6AB-2F63186BBED8}" type="parTrans" cxnId="{338EB4DB-F1EF-4A4B-8553-0948C6180821}">
      <dgm:prSet/>
      <dgm:spPr/>
      <dgm:t>
        <a:bodyPr/>
        <a:lstStyle/>
        <a:p>
          <a:endParaRPr lang="en-US"/>
        </a:p>
      </dgm:t>
    </dgm:pt>
    <dgm:pt modelId="{C3014494-93D6-4EAF-B9B0-40CCC08C4B1F}" type="sibTrans" cxnId="{338EB4DB-F1EF-4A4B-8553-0948C6180821}">
      <dgm:prSet/>
      <dgm:spPr/>
      <dgm:t>
        <a:bodyPr/>
        <a:lstStyle/>
        <a:p>
          <a:endParaRPr lang="en-US"/>
        </a:p>
      </dgm:t>
    </dgm:pt>
    <dgm:pt modelId="{45CA46B7-1CF5-4E96-9211-D6A02DD67C20}">
      <dgm:prSet phldrT="[Text]"/>
      <dgm:spPr/>
      <dgm:t>
        <a:bodyPr/>
        <a:lstStyle/>
        <a:p>
          <a:r>
            <a:rPr lang="en-US" dirty="0" smtClean="0"/>
            <a:t>Teacher-centric</a:t>
          </a:r>
          <a:endParaRPr lang="en-US" dirty="0"/>
        </a:p>
      </dgm:t>
    </dgm:pt>
    <dgm:pt modelId="{C6CE9751-4410-4F9A-94FC-D47A91EE7A42}" type="parTrans" cxnId="{FFF8DE79-1FCC-4A51-894A-E8A43EC77CF8}">
      <dgm:prSet/>
      <dgm:spPr/>
      <dgm:t>
        <a:bodyPr/>
        <a:lstStyle/>
        <a:p>
          <a:endParaRPr lang="en-US"/>
        </a:p>
      </dgm:t>
    </dgm:pt>
    <dgm:pt modelId="{4FDD0AE7-655A-410F-91E5-748DD82343CC}" type="sibTrans" cxnId="{FFF8DE79-1FCC-4A51-894A-E8A43EC77CF8}">
      <dgm:prSet/>
      <dgm:spPr/>
      <dgm:t>
        <a:bodyPr/>
        <a:lstStyle/>
        <a:p>
          <a:endParaRPr lang="en-US"/>
        </a:p>
      </dgm:t>
    </dgm:pt>
    <dgm:pt modelId="{94C32EB7-9571-4431-9C99-7E705680D51E}">
      <dgm:prSet phldrT="[Text]"/>
      <dgm:spPr/>
      <dgm:t>
        <a:bodyPr/>
        <a:lstStyle/>
        <a:p>
          <a:r>
            <a:rPr lang="en-US" dirty="0" smtClean="0"/>
            <a:t>Does not allow for personally relevant or differentiated outcomes</a:t>
          </a:r>
          <a:endParaRPr lang="en-US" dirty="0"/>
        </a:p>
      </dgm:t>
    </dgm:pt>
    <dgm:pt modelId="{D9581BF4-F01B-4BDB-A693-EAABA1A6862D}" type="parTrans" cxnId="{A0E15A76-790B-46AB-B1A3-90CF22CB6A99}">
      <dgm:prSet/>
      <dgm:spPr/>
      <dgm:t>
        <a:bodyPr/>
        <a:lstStyle/>
        <a:p>
          <a:endParaRPr lang="en-US"/>
        </a:p>
      </dgm:t>
    </dgm:pt>
    <dgm:pt modelId="{8A7E28CA-744C-493C-91EF-B641B5301520}" type="sibTrans" cxnId="{A0E15A76-790B-46AB-B1A3-90CF22CB6A99}">
      <dgm:prSet/>
      <dgm:spPr/>
      <dgm:t>
        <a:bodyPr/>
        <a:lstStyle/>
        <a:p>
          <a:endParaRPr lang="en-US"/>
        </a:p>
      </dgm:t>
    </dgm:pt>
    <dgm:pt modelId="{38A2EF6C-291C-4197-BE0D-7925EEE5F6A8}">
      <dgm:prSet phldrT="[Text]"/>
      <dgm:spPr/>
      <dgm:t>
        <a:bodyPr/>
        <a:lstStyle/>
        <a:p>
          <a:r>
            <a:rPr lang="en-US" dirty="0" smtClean="0"/>
            <a:t>All instruction and assessment clearly tied to goals</a:t>
          </a:r>
          <a:endParaRPr lang="en-US" dirty="0"/>
        </a:p>
      </dgm:t>
    </dgm:pt>
    <dgm:pt modelId="{294D06B3-AA10-41D4-AD92-E7C3B0B9F821}" type="parTrans" cxnId="{771C32F2-A699-461D-A99A-1C019D40FDAB}">
      <dgm:prSet/>
      <dgm:spPr/>
      <dgm:t>
        <a:bodyPr/>
        <a:lstStyle/>
        <a:p>
          <a:endParaRPr lang="en-US"/>
        </a:p>
      </dgm:t>
    </dgm:pt>
    <dgm:pt modelId="{5A3CBDB9-7E5E-4E0E-9E10-3009D0629A0E}" type="sibTrans" cxnId="{771C32F2-A699-461D-A99A-1C019D40FDAB}">
      <dgm:prSet/>
      <dgm:spPr/>
      <dgm:t>
        <a:bodyPr/>
        <a:lstStyle/>
        <a:p>
          <a:endParaRPr lang="en-US"/>
        </a:p>
      </dgm:t>
    </dgm:pt>
    <dgm:pt modelId="{A42BCC40-9CF3-47C8-B176-B0AE128822A8}">
      <dgm:prSet phldrT="[Text]"/>
      <dgm:spPr/>
      <dgm:t>
        <a:bodyPr/>
        <a:lstStyle/>
        <a:p>
          <a:r>
            <a:rPr lang="en-US" dirty="0" smtClean="0"/>
            <a:t>Learner knows when success achieved</a:t>
          </a:r>
          <a:endParaRPr lang="en-US" dirty="0"/>
        </a:p>
      </dgm:t>
    </dgm:pt>
    <dgm:pt modelId="{7CDA78B4-E6AB-4742-84DD-D24D46756FFE}" type="parTrans" cxnId="{88C5CA39-5E74-4C57-939B-F5A524E26C2E}">
      <dgm:prSet/>
      <dgm:spPr/>
      <dgm:t>
        <a:bodyPr/>
        <a:lstStyle/>
        <a:p>
          <a:endParaRPr lang="en-US"/>
        </a:p>
      </dgm:t>
    </dgm:pt>
    <dgm:pt modelId="{E404304E-1188-4AF3-9C8C-ED72564B069A}" type="sibTrans" cxnId="{88C5CA39-5E74-4C57-939B-F5A524E26C2E}">
      <dgm:prSet/>
      <dgm:spPr/>
      <dgm:t>
        <a:bodyPr/>
        <a:lstStyle/>
        <a:p>
          <a:endParaRPr lang="en-US"/>
        </a:p>
      </dgm:t>
    </dgm:pt>
    <dgm:pt modelId="{180C475D-F280-49AD-8690-975C01055190}">
      <dgm:prSet phldrT="[Text]"/>
      <dgm:spPr/>
      <dgm:t>
        <a:bodyPr/>
        <a:lstStyle/>
        <a:p>
          <a:r>
            <a:rPr lang="en-US" dirty="0" smtClean="0"/>
            <a:t>Connects to learner’s existing knowledge, increases retention</a:t>
          </a:r>
          <a:endParaRPr lang="en-US" dirty="0"/>
        </a:p>
      </dgm:t>
    </dgm:pt>
    <dgm:pt modelId="{3CAA4F11-F30B-445D-8D62-8C70C3DB0987}" type="parTrans" cxnId="{C0E18BA2-BC1A-4DF7-952D-BAB625431996}">
      <dgm:prSet/>
      <dgm:spPr/>
      <dgm:t>
        <a:bodyPr/>
        <a:lstStyle/>
        <a:p>
          <a:endParaRPr lang="en-US"/>
        </a:p>
      </dgm:t>
    </dgm:pt>
    <dgm:pt modelId="{8458D09C-86DE-4F73-B11D-67E446E6FDEF}" type="sibTrans" cxnId="{C0E18BA2-BC1A-4DF7-952D-BAB625431996}">
      <dgm:prSet/>
      <dgm:spPr/>
      <dgm:t>
        <a:bodyPr/>
        <a:lstStyle/>
        <a:p>
          <a:endParaRPr lang="en-US"/>
        </a:p>
      </dgm:t>
    </dgm:pt>
    <dgm:pt modelId="{D0C2E665-5403-49DB-A11B-96BFD55BDC6E}">
      <dgm:prSet phldrT="[Text]"/>
      <dgm:spPr/>
      <dgm:t>
        <a:bodyPr/>
        <a:lstStyle/>
        <a:p>
          <a:r>
            <a:rPr lang="en-US" dirty="0" smtClean="0"/>
            <a:t>Does not inspire higher level cognitive processes</a:t>
          </a:r>
          <a:endParaRPr lang="en-US" dirty="0"/>
        </a:p>
      </dgm:t>
    </dgm:pt>
    <dgm:pt modelId="{8126B14D-12B1-430F-8E5A-61D9013E844A}" type="parTrans" cxnId="{7A8A2E29-351E-4EC9-A4E3-90D352E2E3D0}">
      <dgm:prSet/>
      <dgm:spPr/>
      <dgm:t>
        <a:bodyPr/>
        <a:lstStyle/>
        <a:p>
          <a:endParaRPr lang="en-US"/>
        </a:p>
      </dgm:t>
    </dgm:pt>
    <dgm:pt modelId="{B68542DC-613C-4709-8558-588B42D38782}" type="sibTrans" cxnId="{7A8A2E29-351E-4EC9-A4E3-90D352E2E3D0}">
      <dgm:prSet/>
      <dgm:spPr/>
      <dgm:t>
        <a:bodyPr/>
        <a:lstStyle/>
        <a:p>
          <a:endParaRPr lang="en-US"/>
        </a:p>
      </dgm:t>
    </dgm:pt>
    <dgm:pt modelId="{10FC65E3-48A9-4812-A584-5961EB4FDCC1}">
      <dgm:prSet phldrT="[Text]"/>
      <dgm:spPr/>
      <dgm:t>
        <a:bodyPr/>
        <a:lstStyle/>
        <a:p>
          <a:r>
            <a:rPr lang="en-US" dirty="0" smtClean="0"/>
            <a:t>Does not allow for multiple truths/goals</a:t>
          </a:r>
          <a:endParaRPr lang="en-US" dirty="0"/>
        </a:p>
      </dgm:t>
    </dgm:pt>
    <dgm:pt modelId="{09E0E53C-3517-4D5D-A970-B702791DFB31}" type="parTrans" cxnId="{1B30CD6C-E88F-41A9-ABF6-CACF733B57BE}">
      <dgm:prSet/>
      <dgm:spPr/>
    </dgm:pt>
    <dgm:pt modelId="{B2D30650-5E6B-4137-B829-59AC1B217793}" type="sibTrans" cxnId="{1B30CD6C-E88F-41A9-ABF6-CACF733B57BE}">
      <dgm:prSet/>
      <dgm:spPr/>
    </dgm:pt>
    <dgm:pt modelId="{DBFD94FC-5008-4914-807B-513622F01232}" type="pres">
      <dgm:prSet presAssocID="{B6E64D42-0848-4287-AD0D-1A39C272076D}" presName="Name0" presStyleCnt="0">
        <dgm:presLayoutVars>
          <dgm:dir/>
          <dgm:animLvl val="lvl"/>
          <dgm:resizeHandles val="exact"/>
        </dgm:presLayoutVars>
      </dgm:prSet>
      <dgm:spPr/>
      <dgm:t>
        <a:bodyPr/>
        <a:lstStyle/>
        <a:p>
          <a:endParaRPr lang="en-US"/>
        </a:p>
      </dgm:t>
    </dgm:pt>
    <dgm:pt modelId="{D1D875F4-5E6D-4684-80FC-BF86DDEB3864}" type="pres">
      <dgm:prSet presAssocID="{9104DACD-3D34-4FDA-830F-7686EF4CA06B}" presName="composite" presStyleCnt="0"/>
      <dgm:spPr/>
    </dgm:pt>
    <dgm:pt modelId="{C155E372-59E6-47D6-83FF-288B47D5AD8A}" type="pres">
      <dgm:prSet presAssocID="{9104DACD-3D34-4FDA-830F-7686EF4CA06B}" presName="parTx" presStyleLbl="alignNode1" presStyleIdx="0" presStyleCnt="2">
        <dgm:presLayoutVars>
          <dgm:chMax val="0"/>
          <dgm:chPref val="0"/>
          <dgm:bulletEnabled val="1"/>
        </dgm:presLayoutVars>
      </dgm:prSet>
      <dgm:spPr/>
      <dgm:t>
        <a:bodyPr/>
        <a:lstStyle/>
        <a:p>
          <a:endParaRPr lang="en-US"/>
        </a:p>
      </dgm:t>
    </dgm:pt>
    <dgm:pt modelId="{33335222-0C1D-46B6-8CC9-7E32EB8775D1}" type="pres">
      <dgm:prSet presAssocID="{9104DACD-3D34-4FDA-830F-7686EF4CA06B}" presName="desTx" presStyleLbl="alignAccFollowNode1" presStyleIdx="0" presStyleCnt="2">
        <dgm:presLayoutVars>
          <dgm:bulletEnabled val="1"/>
        </dgm:presLayoutVars>
      </dgm:prSet>
      <dgm:spPr/>
      <dgm:t>
        <a:bodyPr/>
        <a:lstStyle/>
        <a:p>
          <a:endParaRPr lang="en-US"/>
        </a:p>
      </dgm:t>
    </dgm:pt>
    <dgm:pt modelId="{C21E7DEC-67D6-47F5-9E41-F10DA6D5F219}" type="pres">
      <dgm:prSet presAssocID="{D010A1FB-CFB5-42B2-973D-3EC4DAD655AB}" presName="space" presStyleCnt="0"/>
      <dgm:spPr/>
    </dgm:pt>
    <dgm:pt modelId="{1DE1DBC6-AF12-4400-A7A6-832ABFC3B043}" type="pres">
      <dgm:prSet presAssocID="{124AAF64-0E07-4AE1-8BB3-C06A15EC801D}" presName="composite" presStyleCnt="0"/>
      <dgm:spPr/>
    </dgm:pt>
    <dgm:pt modelId="{9F8223AE-2C17-4FE3-BE74-A84834F66CA9}" type="pres">
      <dgm:prSet presAssocID="{124AAF64-0E07-4AE1-8BB3-C06A15EC801D}" presName="parTx" presStyleLbl="alignNode1" presStyleIdx="1" presStyleCnt="2">
        <dgm:presLayoutVars>
          <dgm:chMax val="0"/>
          <dgm:chPref val="0"/>
          <dgm:bulletEnabled val="1"/>
        </dgm:presLayoutVars>
      </dgm:prSet>
      <dgm:spPr/>
      <dgm:t>
        <a:bodyPr/>
        <a:lstStyle/>
        <a:p>
          <a:endParaRPr lang="en-US"/>
        </a:p>
      </dgm:t>
    </dgm:pt>
    <dgm:pt modelId="{AA95B249-86FE-46B1-BA60-D5A37393A295}" type="pres">
      <dgm:prSet presAssocID="{124AAF64-0E07-4AE1-8BB3-C06A15EC801D}" presName="desTx" presStyleLbl="alignAccFollowNode1" presStyleIdx="1" presStyleCnt="2">
        <dgm:presLayoutVars>
          <dgm:bulletEnabled val="1"/>
        </dgm:presLayoutVars>
      </dgm:prSet>
      <dgm:spPr/>
      <dgm:t>
        <a:bodyPr/>
        <a:lstStyle/>
        <a:p>
          <a:endParaRPr lang="en-US"/>
        </a:p>
      </dgm:t>
    </dgm:pt>
  </dgm:ptLst>
  <dgm:cxnLst>
    <dgm:cxn modelId="{88D13612-7956-4A8F-959E-0EC77EEC1718}" type="presOf" srcId="{10FC65E3-48A9-4812-A584-5961EB4FDCC1}" destId="{AA95B249-86FE-46B1-BA60-D5A37393A295}" srcOrd="0" destOrd="1" presId="urn:microsoft.com/office/officeart/2005/8/layout/hList1"/>
    <dgm:cxn modelId="{8308E0B1-4030-40DC-8084-D4A74F43855E}" type="presOf" srcId="{B6E64D42-0848-4287-AD0D-1A39C272076D}" destId="{DBFD94FC-5008-4914-807B-513622F01232}" srcOrd="0" destOrd="0" presId="urn:microsoft.com/office/officeart/2005/8/layout/hList1"/>
    <dgm:cxn modelId="{FFF8DE79-1FCC-4A51-894A-E8A43EC77CF8}" srcId="{124AAF64-0E07-4AE1-8BB3-C06A15EC801D}" destId="{45CA46B7-1CF5-4E96-9211-D6A02DD67C20}" srcOrd="0" destOrd="0" parTransId="{C6CE9751-4410-4F9A-94FC-D47A91EE7A42}" sibTransId="{4FDD0AE7-655A-410F-91E5-748DD82343CC}"/>
    <dgm:cxn modelId="{F75C0828-F119-4945-A60B-E5C54F4B5FB3}" type="presOf" srcId="{E56DC6F1-D9C7-4489-B5F0-2D0A1E3CE344}" destId="{33335222-0C1D-46B6-8CC9-7E32EB8775D1}" srcOrd="0" destOrd="0" presId="urn:microsoft.com/office/officeart/2005/8/layout/hList1"/>
    <dgm:cxn modelId="{33D90D31-0927-4600-BF70-4A5E67798C75}" type="presOf" srcId="{9104DACD-3D34-4FDA-830F-7686EF4CA06B}" destId="{C155E372-59E6-47D6-83FF-288B47D5AD8A}" srcOrd="0" destOrd="0" presId="urn:microsoft.com/office/officeart/2005/8/layout/hList1"/>
    <dgm:cxn modelId="{45149AC2-B01C-4C2B-933D-6C9F123A2DCC}" type="presOf" srcId="{45CA46B7-1CF5-4E96-9211-D6A02DD67C20}" destId="{AA95B249-86FE-46B1-BA60-D5A37393A295}" srcOrd="0" destOrd="0" presId="urn:microsoft.com/office/officeart/2005/8/layout/hList1"/>
    <dgm:cxn modelId="{6BCB76A8-C07E-4913-9473-CA2D476BEEF5}" srcId="{B6E64D42-0848-4287-AD0D-1A39C272076D}" destId="{9104DACD-3D34-4FDA-830F-7686EF4CA06B}" srcOrd="0" destOrd="0" parTransId="{D2A6F9DC-2A0C-4615-86C5-101845DF901C}" sibTransId="{D010A1FB-CFB5-42B2-973D-3EC4DAD655AB}"/>
    <dgm:cxn modelId="{1B30CD6C-E88F-41A9-ABF6-CACF733B57BE}" srcId="{124AAF64-0E07-4AE1-8BB3-C06A15EC801D}" destId="{10FC65E3-48A9-4812-A584-5961EB4FDCC1}" srcOrd="1" destOrd="0" parTransId="{09E0E53C-3517-4D5D-A970-B702791DFB31}" sibTransId="{B2D30650-5E6B-4137-B829-59AC1B217793}"/>
    <dgm:cxn modelId="{338EB4DB-F1EF-4A4B-8553-0948C6180821}" srcId="{B6E64D42-0848-4287-AD0D-1A39C272076D}" destId="{124AAF64-0E07-4AE1-8BB3-C06A15EC801D}" srcOrd="1" destOrd="0" parTransId="{9D6D38E0-75CD-4E2C-A6AB-2F63186BBED8}" sibTransId="{C3014494-93D6-4EAF-B9B0-40CCC08C4B1F}"/>
    <dgm:cxn modelId="{C0E18BA2-BC1A-4DF7-952D-BAB625431996}" srcId="{9104DACD-3D34-4FDA-830F-7686EF4CA06B}" destId="{180C475D-F280-49AD-8690-975C01055190}" srcOrd="3" destOrd="0" parTransId="{3CAA4F11-F30B-445D-8D62-8C70C3DB0987}" sibTransId="{8458D09C-86DE-4F73-B11D-67E446E6FDEF}"/>
    <dgm:cxn modelId="{7F8E3747-A094-4DF5-8D8D-57F64B9B498C}" type="presOf" srcId="{A42BCC40-9CF3-47C8-B176-B0AE128822A8}" destId="{33335222-0C1D-46B6-8CC9-7E32EB8775D1}" srcOrd="0" destOrd="1" presId="urn:microsoft.com/office/officeart/2005/8/layout/hList1"/>
    <dgm:cxn modelId="{1F181055-2780-41EF-A499-6DAEC1FEFC05}" srcId="{9104DACD-3D34-4FDA-830F-7686EF4CA06B}" destId="{E56DC6F1-D9C7-4489-B5F0-2D0A1E3CE344}" srcOrd="0" destOrd="0" parTransId="{2267D47A-C6FC-447D-908D-FA69BA9FD818}" sibTransId="{2384D305-6184-4ED7-AA68-B156EB978310}"/>
    <dgm:cxn modelId="{5984F3B9-78BD-413C-ADB7-E71D1077106D}" type="presOf" srcId="{38A2EF6C-291C-4197-BE0D-7925EEE5F6A8}" destId="{33335222-0C1D-46B6-8CC9-7E32EB8775D1}" srcOrd="0" destOrd="2" presId="urn:microsoft.com/office/officeart/2005/8/layout/hList1"/>
    <dgm:cxn modelId="{A0E15A76-790B-46AB-B1A3-90CF22CB6A99}" srcId="{124AAF64-0E07-4AE1-8BB3-C06A15EC801D}" destId="{94C32EB7-9571-4431-9C99-7E705680D51E}" srcOrd="2" destOrd="0" parTransId="{D9581BF4-F01B-4BDB-A693-EAABA1A6862D}" sibTransId="{8A7E28CA-744C-493C-91EF-B641B5301520}"/>
    <dgm:cxn modelId="{771C32F2-A699-461D-A99A-1C019D40FDAB}" srcId="{9104DACD-3D34-4FDA-830F-7686EF4CA06B}" destId="{38A2EF6C-291C-4197-BE0D-7925EEE5F6A8}" srcOrd="2" destOrd="0" parTransId="{294D06B3-AA10-41D4-AD92-E7C3B0B9F821}" sibTransId="{5A3CBDB9-7E5E-4E0E-9E10-3009D0629A0E}"/>
    <dgm:cxn modelId="{52D57445-4CC5-47FE-9213-E79B670B2722}" type="presOf" srcId="{D0C2E665-5403-49DB-A11B-96BFD55BDC6E}" destId="{AA95B249-86FE-46B1-BA60-D5A37393A295}" srcOrd="0" destOrd="3" presId="urn:microsoft.com/office/officeart/2005/8/layout/hList1"/>
    <dgm:cxn modelId="{4796F76D-C387-47CF-94CE-6680CCC0B598}" type="presOf" srcId="{124AAF64-0E07-4AE1-8BB3-C06A15EC801D}" destId="{9F8223AE-2C17-4FE3-BE74-A84834F66CA9}" srcOrd="0" destOrd="0" presId="urn:microsoft.com/office/officeart/2005/8/layout/hList1"/>
    <dgm:cxn modelId="{3642EAF4-C8FD-422A-B99D-2E5C04E0C9C9}" type="presOf" srcId="{180C475D-F280-49AD-8690-975C01055190}" destId="{33335222-0C1D-46B6-8CC9-7E32EB8775D1}" srcOrd="0" destOrd="3" presId="urn:microsoft.com/office/officeart/2005/8/layout/hList1"/>
    <dgm:cxn modelId="{6810A2B9-BB7D-48FD-ADF3-E85B6333035F}" type="presOf" srcId="{94C32EB7-9571-4431-9C99-7E705680D51E}" destId="{AA95B249-86FE-46B1-BA60-D5A37393A295}" srcOrd="0" destOrd="2" presId="urn:microsoft.com/office/officeart/2005/8/layout/hList1"/>
    <dgm:cxn modelId="{88C5CA39-5E74-4C57-939B-F5A524E26C2E}" srcId="{9104DACD-3D34-4FDA-830F-7686EF4CA06B}" destId="{A42BCC40-9CF3-47C8-B176-B0AE128822A8}" srcOrd="1" destOrd="0" parTransId="{7CDA78B4-E6AB-4742-84DD-D24D46756FFE}" sibTransId="{E404304E-1188-4AF3-9C8C-ED72564B069A}"/>
    <dgm:cxn modelId="{7A8A2E29-351E-4EC9-A4E3-90D352E2E3D0}" srcId="{124AAF64-0E07-4AE1-8BB3-C06A15EC801D}" destId="{D0C2E665-5403-49DB-A11B-96BFD55BDC6E}" srcOrd="3" destOrd="0" parTransId="{8126B14D-12B1-430F-8E5A-61D9013E844A}" sibTransId="{B68542DC-613C-4709-8558-588B42D38782}"/>
    <dgm:cxn modelId="{12D2603B-3DF6-403D-BEEB-74CCA66CBB7B}" type="presParOf" srcId="{DBFD94FC-5008-4914-807B-513622F01232}" destId="{D1D875F4-5E6D-4684-80FC-BF86DDEB3864}" srcOrd="0" destOrd="0" presId="urn:microsoft.com/office/officeart/2005/8/layout/hList1"/>
    <dgm:cxn modelId="{B810F946-D8C8-44F5-82E2-B579F4DC6CDA}" type="presParOf" srcId="{D1D875F4-5E6D-4684-80FC-BF86DDEB3864}" destId="{C155E372-59E6-47D6-83FF-288B47D5AD8A}" srcOrd="0" destOrd="0" presId="urn:microsoft.com/office/officeart/2005/8/layout/hList1"/>
    <dgm:cxn modelId="{B58061FC-399C-4204-B379-969A0C8C8793}" type="presParOf" srcId="{D1D875F4-5E6D-4684-80FC-BF86DDEB3864}" destId="{33335222-0C1D-46B6-8CC9-7E32EB8775D1}" srcOrd="1" destOrd="0" presId="urn:microsoft.com/office/officeart/2005/8/layout/hList1"/>
    <dgm:cxn modelId="{3E2CD213-4ECC-4F54-8C64-F749B7D44886}" type="presParOf" srcId="{DBFD94FC-5008-4914-807B-513622F01232}" destId="{C21E7DEC-67D6-47F5-9E41-F10DA6D5F219}" srcOrd="1" destOrd="0" presId="urn:microsoft.com/office/officeart/2005/8/layout/hList1"/>
    <dgm:cxn modelId="{62946B3E-D66A-460C-8931-D1D0A426B8C3}" type="presParOf" srcId="{DBFD94FC-5008-4914-807B-513622F01232}" destId="{1DE1DBC6-AF12-4400-A7A6-832ABFC3B043}" srcOrd="2" destOrd="0" presId="urn:microsoft.com/office/officeart/2005/8/layout/hList1"/>
    <dgm:cxn modelId="{F3AA6E81-882B-413C-A9EC-B4CA5E9BF859}" type="presParOf" srcId="{1DE1DBC6-AF12-4400-A7A6-832ABFC3B043}" destId="{9F8223AE-2C17-4FE3-BE74-A84834F66CA9}" srcOrd="0" destOrd="0" presId="urn:microsoft.com/office/officeart/2005/8/layout/hList1"/>
    <dgm:cxn modelId="{D0BA6950-A5A9-445A-B0A0-03C4CC35A03E}" type="presParOf" srcId="{1DE1DBC6-AF12-4400-A7A6-832ABFC3B043}" destId="{AA95B249-86FE-46B1-BA60-D5A37393A29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0F4C78-FC8A-4446-A3A9-C9782FF80724}"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89617F43-18BD-4954-8B82-C78108E57CAC}">
      <dgm:prSet phldrT="[Text]"/>
      <dgm:spPr/>
      <dgm:t>
        <a:bodyPr/>
        <a:lstStyle/>
        <a:p>
          <a:r>
            <a:rPr lang="en-US" dirty="0" smtClean="0"/>
            <a:t>Gain Attention</a:t>
          </a:r>
          <a:endParaRPr lang="en-US" dirty="0"/>
        </a:p>
      </dgm:t>
    </dgm:pt>
    <dgm:pt modelId="{7BE2E078-5DAB-4052-A69F-0806EE851A4B}" type="parTrans" cxnId="{C683193A-7587-44C1-B566-926366207DF8}">
      <dgm:prSet/>
      <dgm:spPr/>
      <dgm:t>
        <a:bodyPr/>
        <a:lstStyle/>
        <a:p>
          <a:endParaRPr lang="en-US"/>
        </a:p>
      </dgm:t>
    </dgm:pt>
    <dgm:pt modelId="{620B4096-D60C-4574-BB6A-9352EE2B82F9}" type="sibTrans" cxnId="{C683193A-7587-44C1-B566-926366207DF8}">
      <dgm:prSet/>
      <dgm:spPr/>
      <dgm:t>
        <a:bodyPr/>
        <a:lstStyle/>
        <a:p>
          <a:endParaRPr lang="en-US"/>
        </a:p>
      </dgm:t>
    </dgm:pt>
    <dgm:pt modelId="{B91B57AE-E956-4CE8-B75B-61A30424A3C1}">
      <dgm:prSet phldrT="[Text]"/>
      <dgm:spPr/>
      <dgm:t>
        <a:bodyPr/>
        <a:lstStyle/>
        <a:p>
          <a:r>
            <a:rPr lang="en-US" dirty="0" smtClean="0"/>
            <a:t>State Objective</a:t>
          </a:r>
          <a:endParaRPr lang="en-US" dirty="0"/>
        </a:p>
      </dgm:t>
    </dgm:pt>
    <dgm:pt modelId="{BF2A5ADE-49ED-40ED-9B59-686AC6AE07AC}" type="parTrans" cxnId="{A76ED878-9608-424D-A6F6-20BEC0FDC2C9}">
      <dgm:prSet/>
      <dgm:spPr/>
      <dgm:t>
        <a:bodyPr/>
        <a:lstStyle/>
        <a:p>
          <a:endParaRPr lang="en-US"/>
        </a:p>
      </dgm:t>
    </dgm:pt>
    <dgm:pt modelId="{416ADE27-E3A3-49C7-AC13-CA70E4A4E506}" type="sibTrans" cxnId="{A76ED878-9608-424D-A6F6-20BEC0FDC2C9}">
      <dgm:prSet/>
      <dgm:spPr/>
      <dgm:t>
        <a:bodyPr/>
        <a:lstStyle/>
        <a:p>
          <a:endParaRPr lang="en-US"/>
        </a:p>
      </dgm:t>
    </dgm:pt>
    <dgm:pt modelId="{292B8F7E-D699-42F8-BE67-344A45E79CE2}">
      <dgm:prSet phldrT="[Text]"/>
      <dgm:spPr/>
      <dgm:t>
        <a:bodyPr/>
        <a:lstStyle/>
        <a:p>
          <a:r>
            <a:rPr lang="en-US" dirty="0" smtClean="0"/>
            <a:t>Stimulate Recall</a:t>
          </a:r>
          <a:endParaRPr lang="en-US" dirty="0"/>
        </a:p>
      </dgm:t>
    </dgm:pt>
    <dgm:pt modelId="{BBD00B8A-46A2-49F5-BB1E-CAE248D93D9C}" type="parTrans" cxnId="{A4137B46-5535-47C5-9380-0949F7FA5D9B}">
      <dgm:prSet/>
      <dgm:spPr/>
      <dgm:t>
        <a:bodyPr/>
        <a:lstStyle/>
        <a:p>
          <a:endParaRPr lang="en-US"/>
        </a:p>
      </dgm:t>
    </dgm:pt>
    <dgm:pt modelId="{3C2050EF-A7E7-4EB6-9F55-2D747D77A241}" type="sibTrans" cxnId="{A4137B46-5535-47C5-9380-0949F7FA5D9B}">
      <dgm:prSet/>
      <dgm:spPr/>
      <dgm:t>
        <a:bodyPr/>
        <a:lstStyle/>
        <a:p>
          <a:endParaRPr lang="en-US"/>
        </a:p>
      </dgm:t>
    </dgm:pt>
    <dgm:pt modelId="{D917CDE7-0D81-44A4-B196-1965FA36341B}">
      <dgm:prSet phldrT="[Text]"/>
      <dgm:spPr/>
      <dgm:t>
        <a:bodyPr/>
        <a:lstStyle/>
        <a:p>
          <a:r>
            <a:rPr lang="en-US" dirty="0" smtClean="0"/>
            <a:t>Present Stimulus</a:t>
          </a:r>
          <a:endParaRPr lang="en-US" dirty="0"/>
        </a:p>
      </dgm:t>
    </dgm:pt>
    <dgm:pt modelId="{21C0F581-9B01-4527-A233-D91004C70AD1}" type="parTrans" cxnId="{38DE17E2-FBB9-42B2-8F04-674E1E2D1237}">
      <dgm:prSet/>
      <dgm:spPr/>
      <dgm:t>
        <a:bodyPr/>
        <a:lstStyle/>
        <a:p>
          <a:endParaRPr lang="en-US"/>
        </a:p>
      </dgm:t>
    </dgm:pt>
    <dgm:pt modelId="{C64F49C0-B08A-454B-8B4C-2A1B490D9F5D}" type="sibTrans" cxnId="{38DE17E2-FBB9-42B2-8F04-674E1E2D1237}">
      <dgm:prSet/>
      <dgm:spPr/>
      <dgm:t>
        <a:bodyPr/>
        <a:lstStyle/>
        <a:p>
          <a:endParaRPr lang="en-US"/>
        </a:p>
      </dgm:t>
    </dgm:pt>
    <dgm:pt modelId="{0416D242-3AF8-4434-915C-42BEB446C49F}">
      <dgm:prSet phldrT="[Text]"/>
      <dgm:spPr/>
      <dgm:t>
        <a:bodyPr/>
        <a:lstStyle/>
        <a:p>
          <a:r>
            <a:rPr lang="en-US" dirty="0" smtClean="0"/>
            <a:t>Provide Guidance</a:t>
          </a:r>
          <a:endParaRPr lang="en-US" dirty="0"/>
        </a:p>
      </dgm:t>
    </dgm:pt>
    <dgm:pt modelId="{6245F688-E534-4491-9F54-683AFE1132C1}" type="parTrans" cxnId="{460B0554-72A2-416A-A459-B348CB03500D}">
      <dgm:prSet/>
      <dgm:spPr/>
      <dgm:t>
        <a:bodyPr/>
        <a:lstStyle/>
        <a:p>
          <a:endParaRPr lang="en-US"/>
        </a:p>
      </dgm:t>
    </dgm:pt>
    <dgm:pt modelId="{3CFBD6CE-E029-4028-A300-BA1B2F23747F}" type="sibTrans" cxnId="{460B0554-72A2-416A-A459-B348CB03500D}">
      <dgm:prSet/>
      <dgm:spPr/>
      <dgm:t>
        <a:bodyPr/>
        <a:lstStyle/>
        <a:p>
          <a:endParaRPr lang="en-US"/>
        </a:p>
      </dgm:t>
    </dgm:pt>
    <dgm:pt modelId="{D91EA28E-29D2-484F-A0C1-582C71415F5F}">
      <dgm:prSet phldrT="[Text]"/>
      <dgm:spPr/>
      <dgm:t>
        <a:bodyPr/>
        <a:lstStyle/>
        <a:p>
          <a:r>
            <a:rPr lang="en-US" dirty="0" smtClean="0"/>
            <a:t>Elicit Performance</a:t>
          </a:r>
          <a:endParaRPr lang="en-US" dirty="0"/>
        </a:p>
      </dgm:t>
    </dgm:pt>
    <dgm:pt modelId="{09C5FE87-186E-4870-803E-31D802BA366E}" type="parTrans" cxnId="{F8DAF15D-E144-49AE-846B-2CD4207A0728}">
      <dgm:prSet/>
      <dgm:spPr/>
      <dgm:t>
        <a:bodyPr/>
        <a:lstStyle/>
        <a:p>
          <a:endParaRPr lang="en-US"/>
        </a:p>
      </dgm:t>
    </dgm:pt>
    <dgm:pt modelId="{EAA2D3AE-5665-4C2B-B038-E9365C9BE192}" type="sibTrans" cxnId="{F8DAF15D-E144-49AE-846B-2CD4207A0728}">
      <dgm:prSet/>
      <dgm:spPr/>
      <dgm:t>
        <a:bodyPr/>
        <a:lstStyle/>
        <a:p>
          <a:endParaRPr lang="en-US"/>
        </a:p>
      </dgm:t>
    </dgm:pt>
    <dgm:pt modelId="{308D7D0F-DEC8-4F76-A246-982D14BB9F17}">
      <dgm:prSet phldrT="[Text]"/>
      <dgm:spPr/>
      <dgm:t>
        <a:bodyPr/>
        <a:lstStyle/>
        <a:p>
          <a:r>
            <a:rPr lang="en-US" dirty="0" smtClean="0"/>
            <a:t>Provide Feedback</a:t>
          </a:r>
          <a:endParaRPr lang="en-US" dirty="0"/>
        </a:p>
      </dgm:t>
    </dgm:pt>
    <dgm:pt modelId="{134B5375-7AE2-4C06-B5D7-BD1274794358}" type="parTrans" cxnId="{AB7C5A1B-1B8B-4B09-B9B4-A5C3131ED2AA}">
      <dgm:prSet/>
      <dgm:spPr/>
      <dgm:t>
        <a:bodyPr/>
        <a:lstStyle/>
        <a:p>
          <a:endParaRPr lang="en-US"/>
        </a:p>
      </dgm:t>
    </dgm:pt>
    <dgm:pt modelId="{51302DF3-A1EA-4E76-817B-D361EE930BEA}" type="sibTrans" cxnId="{AB7C5A1B-1B8B-4B09-B9B4-A5C3131ED2AA}">
      <dgm:prSet/>
      <dgm:spPr/>
      <dgm:t>
        <a:bodyPr/>
        <a:lstStyle/>
        <a:p>
          <a:endParaRPr lang="en-US"/>
        </a:p>
      </dgm:t>
    </dgm:pt>
    <dgm:pt modelId="{BA7C8A7F-38D7-46EC-9416-A30A28CED950}">
      <dgm:prSet phldrT="[Text]"/>
      <dgm:spPr/>
      <dgm:t>
        <a:bodyPr/>
        <a:lstStyle/>
        <a:p>
          <a:r>
            <a:rPr lang="en-US" dirty="0" smtClean="0"/>
            <a:t>Assess Performance</a:t>
          </a:r>
          <a:endParaRPr lang="en-US" dirty="0"/>
        </a:p>
      </dgm:t>
    </dgm:pt>
    <dgm:pt modelId="{BA87460F-28A8-40E8-AE71-E3DCBAFFB5ED}" type="parTrans" cxnId="{FAC34D18-F81E-4276-9FCC-C3CFB6BB6E9C}">
      <dgm:prSet/>
      <dgm:spPr/>
      <dgm:t>
        <a:bodyPr/>
        <a:lstStyle/>
        <a:p>
          <a:endParaRPr lang="en-US"/>
        </a:p>
      </dgm:t>
    </dgm:pt>
    <dgm:pt modelId="{2C0941AE-0119-4274-8B5A-58A9DCE88956}" type="sibTrans" cxnId="{FAC34D18-F81E-4276-9FCC-C3CFB6BB6E9C}">
      <dgm:prSet/>
      <dgm:spPr/>
      <dgm:t>
        <a:bodyPr/>
        <a:lstStyle/>
        <a:p>
          <a:endParaRPr lang="en-US"/>
        </a:p>
      </dgm:t>
    </dgm:pt>
    <dgm:pt modelId="{67BE11D2-2F23-41E1-AFAE-95C006255493}">
      <dgm:prSet phldrT="[Text]"/>
      <dgm:spPr/>
      <dgm:t>
        <a:bodyPr/>
        <a:lstStyle/>
        <a:p>
          <a:r>
            <a:rPr lang="en-US" dirty="0" smtClean="0"/>
            <a:t>Enhance Retention and Transfer</a:t>
          </a:r>
          <a:endParaRPr lang="en-US" dirty="0"/>
        </a:p>
      </dgm:t>
    </dgm:pt>
    <dgm:pt modelId="{D8235F3C-A694-44DD-B2F3-28C5FF55CEE9}" type="parTrans" cxnId="{824374F4-5A80-414A-BBDC-1BF40321F960}">
      <dgm:prSet/>
      <dgm:spPr/>
      <dgm:t>
        <a:bodyPr/>
        <a:lstStyle/>
        <a:p>
          <a:endParaRPr lang="en-US"/>
        </a:p>
      </dgm:t>
    </dgm:pt>
    <dgm:pt modelId="{C8E0447F-19CC-4222-9B00-69032CEA5833}" type="sibTrans" cxnId="{824374F4-5A80-414A-BBDC-1BF40321F960}">
      <dgm:prSet/>
      <dgm:spPr/>
      <dgm:t>
        <a:bodyPr/>
        <a:lstStyle/>
        <a:p>
          <a:endParaRPr lang="en-US"/>
        </a:p>
      </dgm:t>
    </dgm:pt>
    <dgm:pt modelId="{6FE1CDDB-6F9A-4973-91F1-D288D510CD66}" type="pres">
      <dgm:prSet presAssocID="{990F4C78-FC8A-4446-A3A9-C9782FF80724}" presName="Name0" presStyleCnt="0">
        <dgm:presLayoutVars>
          <dgm:dir/>
        </dgm:presLayoutVars>
      </dgm:prSet>
      <dgm:spPr/>
      <dgm:t>
        <a:bodyPr/>
        <a:lstStyle/>
        <a:p>
          <a:endParaRPr lang="en-US"/>
        </a:p>
      </dgm:t>
    </dgm:pt>
    <dgm:pt modelId="{50913722-6193-47BC-8770-A245821B49DF}" type="pres">
      <dgm:prSet presAssocID="{89617F43-18BD-4954-8B82-C78108E57CAC}" presName="parComposite" presStyleCnt="0"/>
      <dgm:spPr/>
    </dgm:pt>
    <dgm:pt modelId="{8B476987-CB7E-41E3-A0FD-6A3F4D55728D}" type="pres">
      <dgm:prSet presAssocID="{89617F43-18BD-4954-8B82-C78108E57CAC}" presName="parBigCircle" presStyleLbl="node0" presStyleIdx="0" presStyleCnt="9"/>
      <dgm:spPr/>
    </dgm:pt>
    <dgm:pt modelId="{CBA0761A-6E47-44DB-8EC8-EC7E5BB6E7F9}" type="pres">
      <dgm:prSet presAssocID="{89617F43-18BD-4954-8B82-C78108E57CAC}" presName="parTx" presStyleLbl="revTx" presStyleIdx="0" presStyleCnt="9"/>
      <dgm:spPr/>
      <dgm:t>
        <a:bodyPr/>
        <a:lstStyle/>
        <a:p>
          <a:endParaRPr lang="en-US"/>
        </a:p>
      </dgm:t>
    </dgm:pt>
    <dgm:pt modelId="{95204EDD-5092-41D9-9E50-C751C1828E64}" type="pres">
      <dgm:prSet presAssocID="{89617F43-18BD-4954-8B82-C78108E57CAC}" presName="bSpace" presStyleCnt="0"/>
      <dgm:spPr/>
    </dgm:pt>
    <dgm:pt modelId="{1BFC9213-FAD1-4975-87A7-4F459CF3CA37}" type="pres">
      <dgm:prSet presAssocID="{89617F43-18BD-4954-8B82-C78108E57CAC}" presName="parBackupNorm" presStyleCnt="0"/>
      <dgm:spPr/>
    </dgm:pt>
    <dgm:pt modelId="{BEEA0B11-E81E-406E-AD1F-85FF2FA49438}" type="pres">
      <dgm:prSet presAssocID="{620B4096-D60C-4574-BB6A-9352EE2B82F9}" presName="parSpace" presStyleCnt="0"/>
      <dgm:spPr/>
    </dgm:pt>
    <dgm:pt modelId="{057A8006-1BFB-4C91-9A79-ECBD957538F9}" type="pres">
      <dgm:prSet presAssocID="{B91B57AE-E956-4CE8-B75B-61A30424A3C1}" presName="parComposite" presStyleCnt="0"/>
      <dgm:spPr/>
    </dgm:pt>
    <dgm:pt modelId="{05AEA735-DCA4-4963-80EB-8AF8C38078B4}" type="pres">
      <dgm:prSet presAssocID="{B91B57AE-E956-4CE8-B75B-61A30424A3C1}" presName="parBigCircle" presStyleLbl="node0" presStyleIdx="1" presStyleCnt="9"/>
      <dgm:spPr/>
    </dgm:pt>
    <dgm:pt modelId="{2911335A-DD77-4BC1-B61B-E3460A4647C9}" type="pres">
      <dgm:prSet presAssocID="{B91B57AE-E956-4CE8-B75B-61A30424A3C1}" presName="parTx" presStyleLbl="revTx" presStyleIdx="1" presStyleCnt="9"/>
      <dgm:spPr/>
      <dgm:t>
        <a:bodyPr/>
        <a:lstStyle/>
        <a:p>
          <a:endParaRPr lang="en-US"/>
        </a:p>
      </dgm:t>
    </dgm:pt>
    <dgm:pt modelId="{75D7EEFA-021F-4005-8839-9842D6299752}" type="pres">
      <dgm:prSet presAssocID="{B91B57AE-E956-4CE8-B75B-61A30424A3C1}" presName="bSpace" presStyleCnt="0"/>
      <dgm:spPr/>
    </dgm:pt>
    <dgm:pt modelId="{DBF3CDF8-8B55-489F-8F5B-F3ADCF04A497}" type="pres">
      <dgm:prSet presAssocID="{B91B57AE-E956-4CE8-B75B-61A30424A3C1}" presName="parBackupNorm" presStyleCnt="0"/>
      <dgm:spPr/>
    </dgm:pt>
    <dgm:pt modelId="{2EBFB9C9-85B8-4A8A-B9BA-8E4B23F3CA35}" type="pres">
      <dgm:prSet presAssocID="{416ADE27-E3A3-49C7-AC13-CA70E4A4E506}" presName="parSpace" presStyleCnt="0"/>
      <dgm:spPr/>
    </dgm:pt>
    <dgm:pt modelId="{0CB96409-5911-4C40-8ABE-F02ACDBE93B4}" type="pres">
      <dgm:prSet presAssocID="{292B8F7E-D699-42F8-BE67-344A45E79CE2}" presName="parComposite" presStyleCnt="0"/>
      <dgm:spPr/>
    </dgm:pt>
    <dgm:pt modelId="{305259C2-0EF8-4BB0-AE45-4A20245DFFC4}" type="pres">
      <dgm:prSet presAssocID="{292B8F7E-D699-42F8-BE67-344A45E79CE2}" presName="parBigCircle" presStyleLbl="node0" presStyleIdx="2" presStyleCnt="9"/>
      <dgm:spPr/>
    </dgm:pt>
    <dgm:pt modelId="{02056CED-C53C-4D8C-A6FB-34A5FBDD7F66}" type="pres">
      <dgm:prSet presAssocID="{292B8F7E-D699-42F8-BE67-344A45E79CE2}" presName="parTx" presStyleLbl="revTx" presStyleIdx="2" presStyleCnt="9"/>
      <dgm:spPr/>
      <dgm:t>
        <a:bodyPr/>
        <a:lstStyle/>
        <a:p>
          <a:endParaRPr lang="en-US"/>
        </a:p>
      </dgm:t>
    </dgm:pt>
    <dgm:pt modelId="{081F0A87-B923-4774-B029-EF223CFCAE7C}" type="pres">
      <dgm:prSet presAssocID="{292B8F7E-D699-42F8-BE67-344A45E79CE2}" presName="bSpace" presStyleCnt="0"/>
      <dgm:spPr/>
    </dgm:pt>
    <dgm:pt modelId="{99D9164C-81D8-43CC-90AA-F38D3CAF3A04}" type="pres">
      <dgm:prSet presAssocID="{292B8F7E-D699-42F8-BE67-344A45E79CE2}" presName="parBackupNorm" presStyleCnt="0"/>
      <dgm:spPr/>
    </dgm:pt>
    <dgm:pt modelId="{20CB070F-F78D-43A5-9103-9AFA7D0D0506}" type="pres">
      <dgm:prSet presAssocID="{3C2050EF-A7E7-4EB6-9F55-2D747D77A241}" presName="parSpace" presStyleCnt="0"/>
      <dgm:spPr/>
    </dgm:pt>
    <dgm:pt modelId="{9FBC929C-6A1B-46E2-82D6-DE4F734D9490}" type="pres">
      <dgm:prSet presAssocID="{D917CDE7-0D81-44A4-B196-1965FA36341B}" presName="parComposite" presStyleCnt="0"/>
      <dgm:spPr/>
    </dgm:pt>
    <dgm:pt modelId="{CD2C22E0-B41F-4FE2-BE67-486AB023B3AC}" type="pres">
      <dgm:prSet presAssocID="{D917CDE7-0D81-44A4-B196-1965FA36341B}" presName="parBigCircle" presStyleLbl="node0" presStyleIdx="3" presStyleCnt="9"/>
      <dgm:spPr/>
    </dgm:pt>
    <dgm:pt modelId="{17796E87-E832-47DD-B2E6-BF455A8CFDD6}" type="pres">
      <dgm:prSet presAssocID="{D917CDE7-0D81-44A4-B196-1965FA36341B}" presName="parTx" presStyleLbl="revTx" presStyleIdx="3" presStyleCnt="9"/>
      <dgm:spPr/>
      <dgm:t>
        <a:bodyPr/>
        <a:lstStyle/>
        <a:p>
          <a:endParaRPr lang="en-US"/>
        </a:p>
      </dgm:t>
    </dgm:pt>
    <dgm:pt modelId="{9FCE594D-B634-40AD-BEC3-3F2E8B4FA387}" type="pres">
      <dgm:prSet presAssocID="{D917CDE7-0D81-44A4-B196-1965FA36341B}" presName="bSpace" presStyleCnt="0"/>
      <dgm:spPr/>
    </dgm:pt>
    <dgm:pt modelId="{504E2A4C-249B-4181-8466-2406923FB1C0}" type="pres">
      <dgm:prSet presAssocID="{D917CDE7-0D81-44A4-B196-1965FA36341B}" presName="parBackupNorm" presStyleCnt="0"/>
      <dgm:spPr/>
    </dgm:pt>
    <dgm:pt modelId="{D88E6F17-4F23-4879-96F2-427F0328811B}" type="pres">
      <dgm:prSet presAssocID="{C64F49C0-B08A-454B-8B4C-2A1B490D9F5D}" presName="parSpace" presStyleCnt="0"/>
      <dgm:spPr/>
    </dgm:pt>
    <dgm:pt modelId="{43EEF1D8-AD50-45D6-A4E2-14D24204C4AB}" type="pres">
      <dgm:prSet presAssocID="{0416D242-3AF8-4434-915C-42BEB446C49F}" presName="parComposite" presStyleCnt="0"/>
      <dgm:spPr/>
    </dgm:pt>
    <dgm:pt modelId="{F822B078-51A5-4B0A-A7A2-D6E435919409}" type="pres">
      <dgm:prSet presAssocID="{0416D242-3AF8-4434-915C-42BEB446C49F}" presName="parBigCircle" presStyleLbl="node0" presStyleIdx="4" presStyleCnt="9"/>
      <dgm:spPr/>
    </dgm:pt>
    <dgm:pt modelId="{60FEFF30-5173-4088-971D-4E7090691CF3}" type="pres">
      <dgm:prSet presAssocID="{0416D242-3AF8-4434-915C-42BEB446C49F}" presName="parTx" presStyleLbl="revTx" presStyleIdx="4" presStyleCnt="9"/>
      <dgm:spPr/>
      <dgm:t>
        <a:bodyPr/>
        <a:lstStyle/>
        <a:p>
          <a:endParaRPr lang="en-US"/>
        </a:p>
      </dgm:t>
    </dgm:pt>
    <dgm:pt modelId="{C06532AA-4A47-4C34-BB47-174547BB3429}" type="pres">
      <dgm:prSet presAssocID="{0416D242-3AF8-4434-915C-42BEB446C49F}" presName="bSpace" presStyleCnt="0"/>
      <dgm:spPr/>
    </dgm:pt>
    <dgm:pt modelId="{157A806E-62D6-4638-876C-338A8EE4FE24}" type="pres">
      <dgm:prSet presAssocID="{0416D242-3AF8-4434-915C-42BEB446C49F}" presName="parBackupNorm" presStyleCnt="0"/>
      <dgm:spPr/>
    </dgm:pt>
    <dgm:pt modelId="{5E17138D-6971-430A-B622-CEE039D2EF0F}" type="pres">
      <dgm:prSet presAssocID="{3CFBD6CE-E029-4028-A300-BA1B2F23747F}" presName="parSpace" presStyleCnt="0"/>
      <dgm:spPr/>
    </dgm:pt>
    <dgm:pt modelId="{6ABA4D67-FAB5-4398-94D5-D95BBE6D5B2C}" type="pres">
      <dgm:prSet presAssocID="{D91EA28E-29D2-484F-A0C1-582C71415F5F}" presName="parComposite" presStyleCnt="0"/>
      <dgm:spPr/>
    </dgm:pt>
    <dgm:pt modelId="{19C50838-0C8E-4E4A-95AE-C170367FC241}" type="pres">
      <dgm:prSet presAssocID="{D91EA28E-29D2-484F-A0C1-582C71415F5F}" presName="parBigCircle" presStyleLbl="node0" presStyleIdx="5" presStyleCnt="9"/>
      <dgm:spPr/>
    </dgm:pt>
    <dgm:pt modelId="{0A421F17-59EE-4573-842B-520DDA16EAA4}" type="pres">
      <dgm:prSet presAssocID="{D91EA28E-29D2-484F-A0C1-582C71415F5F}" presName="parTx" presStyleLbl="revTx" presStyleIdx="5" presStyleCnt="9"/>
      <dgm:spPr/>
      <dgm:t>
        <a:bodyPr/>
        <a:lstStyle/>
        <a:p>
          <a:endParaRPr lang="en-US"/>
        </a:p>
      </dgm:t>
    </dgm:pt>
    <dgm:pt modelId="{F9A8C836-177D-4A02-B4AE-3409FC9AEA42}" type="pres">
      <dgm:prSet presAssocID="{D91EA28E-29D2-484F-A0C1-582C71415F5F}" presName="bSpace" presStyleCnt="0"/>
      <dgm:spPr/>
    </dgm:pt>
    <dgm:pt modelId="{B9765690-B40B-4C7F-B270-89CF3151ACF2}" type="pres">
      <dgm:prSet presAssocID="{D91EA28E-29D2-484F-A0C1-582C71415F5F}" presName="parBackupNorm" presStyleCnt="0"/>
      <dgm:spPr/>
    </dgm:pt>
    <dgm:pt modelId="{10CA79B1-CC7B-4A41-A788-D9F9A79FEDDF}" type="pres">
      <dgm:prSet presAssocID="{EAA2D3AE-5665-4C2B-B038-E9365C9BE192}" presName="parSpace" presStyleCnt="0"/>
      <dgm:spPr/>
    </dgm:pt>
    <dgm:pt modelId="{911A3A06-15A8-4FD0-84A7-02DF6ECAF6A4}" type="pres">
      <dgm:prSet presAssocID="{308D7D0F-DEC8-4F76-A246-982D14BB9F17}" presName="parComposite" presStyleCnt="0"/>
      <dgm:spPr/>
    </dgm:pt>
    <dgm:pt modelId="{86418D9D-44E1-404C-94C9-98E4EAAA7AF5}" type="pres">
      <dgm:prSet presAssocID="{308D7D0F-DEC8-4F76-A246-982D14BB9F17}" presName="parBigCircle" presStyleLbl="node0" presStyleIdx="6" presStyleCnt="9"/>
      <dgm:spPr/>
    </dgm:pt>
    <dgm:pt modelId="{F1092201-3D8C-4BFD-A6C5-22E076A314FE}" type="pres">
      <dgm:prSet presAssocID="{308D7D0F-DEC8-4F76-A246-982D14BB9F17}" presName="parTx" presStyleLbl="revTx" presStyleIdx="6" presStyleCnt="9"/>
      <dgm:spPr/>
      <dgm:t>
        <a:bodyPr/>
        <a:lstStyle/>
        <a:p>
          <a:endParaRPr lang="en-US"/>
        </a:p>
      </dgm:t>
    </dgm:pt>
    <dgm:pt modelId="{59F6A4F6-0A38-4A0C-BD5E-6F032FF91C8F}" type="pres">
      <dgm:prSet presAssocID="{308D7D0F-DEC8-4F76-A246-982D14BB9F17}" presName="bSpace" presStyleCnt="0"/>
      <dgm:spPr/>
    </dgm:pt>
    <dgm:pt modelId="{EBB52431-C6CE-4C22-AC43-D1F90BB713B1}" type="pres">
      <dgm:prSet presAssocID="{308D7D0F-DEC8-4F76-A246-982D14BB9F17}" presName="parBackupNorm" presStyleCnt="0"/>
      <dgm:spPr/>
    </dgm:pt>
    <dgm:pt modelId="{62617673-ABE6-43C4-AEA4-567EC5127302}" type="pres">
      <dgm:prSet presAssocID="{51302DF3-A1EA-4E76-817B-D361EE930BEA}" presName="parSpace" presStyleCnt="0"/>
      <dgm:spPr/>
    </dgm:pt>
    <dgm:pt modelId="{5353CDD7-34B3-4215-907A-6D3244F9EF7D}" type="pres">
      <dgm:prSet presAssocID="{BA7C8A7F-38D7-46EC-9416-A30A28CED950}" presName="parComposite" presStyleCnt="0"/>
      <dgm:spPr/>
    </dgm:pt>
    <dgm:pt modelId="{B5CA20AF-342B-494E-990D-E7DB5AF146B9}" type="pres">
      <dgm:prSet presAssocID="{BA7C8A7F-38D7-46EC-9416-A30A28CED950}" presName="parBigCircle" presStyleLbl="node0" presStyleIdx="7" presStyleCnt="9"/>
      <dgm:spPr/>
    </dgm:pt>
    <dgm:pt modelId="{B2C79A29-1154-4C32-891B-561887BB078A}" type="pres">
      <dgm:prSet presAssocID="{BA7C8A7F-38D7-46EC-9416-A30A28CED950}" presName="parTx" presStyleLbl="revTx" presStyleIdx="7" presStyleCnt="9"/>
      <dgm:spPr/>
      <dgm:t>
        <a:bodyPr/>
        <a:lstStyle/>
        <a:p>
          <a:endParaRPr lang="en-US"/>
        </a:p>
      </dgm:t>
    </dgm:pt>
    <dgm:pt modelId="{D160C150-BBBE-4D66-97B7-FD2865A74217}" type="pres">
      <dgm:prSet presAssocID="{BA7C8A7F-38D7-46EC-9416-A30A28CED950}" presName="bSpace" presStyleCnt="0"/>
      <dgm:spPr/>
    </dgm:pt>
    <dgm:pt modelId="{8FD3FE29-BD9A-4026-A365-4EDEF8070374}" type="pres">
      <dgm:prSet presAssocID="{BA7C8A7F-38D7-46EC-9416-A30A28CED950}" presName="parBackupNorm" presStyleCnt="0"/>
      <dgm:spPr/>
    </dgm:pt>
    <dgm:pt modelId="{3931EB7C-5101-4FEE-BBF3-0BA443697908}" type="pres">
      <dgm:prSet presAssocID="{2C0941AE-0119-4274-8B5A-58A9DCE88956}" presName="parSpace" presStyleCnt="0"/>
      <dgm:spPr/>
    </dgm:pt>
    <dgm:pt modelId="{D681647A-E36F-491F-A096-5CA687AE9FDB}" type="pres">
      <dgm:prSet presAssocID="{67BE11D2-2F23-41E1-AFAE-95C006255493}" presName="parComposite" presStyleCnt="0"/>
      <dgm:spPr/>
    </dgm:pt>
    <dgm:pt modelId="{149862D8-6FE1-4D7C-A536-6C5016E5EEF6}" type="pres">
      <dgm:prSet presAssocID="{67BE11D2-2F23-41E1-AFAE-95C006255493}" presName="parBigCircle" presStyleLbl="node0" presStyleIdx="8" presStyleCnt="9"/>
      <dgm:spPr/>
    </dgm:pt>
    <dgm:pt modelId="{A3C5EB61-6A74-49C8-8A54-2DB9C3393A4B}" type="pres">
      <dgm:prSet presAssocID="{67BE11D2-2F23-41E1-AFAE-95C006255493}" presName="parTx" presStyleLbl="revTx" presStyleIdx="8" presStyleCnt="9"/>
      <dgm:spPr/>
      <dgm:t>
        <a:bodyPr/>
        <a:lstStyle/>
        <a:p>
          <a:endParaRPr lang="en-US"/>
        </a:p>
      </dgm:t>
    </dgm:pt>
    <dgm:pt modelId="{55B0C5C8-A64B-4475-94A7-EABA211577BF}" type="pres">
      <dgm:prSet presAssocID="{67BE11D2-2F23-41E1-AFAE-95C006255493}" presName="bSpace" presStyleCnt="0"/>
      <dgm:spPr/>
    </dgm:pt>
    <dgm:pt modelId="{759B628E-8EE1-43F8-95D0-A4B778045C56}" type="pres">
      <dgm:prSet presAssocID="{67BE11D2-2F23-41E1-AFAE-95C006255493}" presName="parBackupNorm" presStyleCnt="0"/>
      <dgm:spPr/>
    </dgm:pt>
    <dgm:pt modelId="{B4AAE6A2-65D8-4492-BF92-15DDFEF67A82}" type="pres">
      <dgm:prSet presAssocID="{C8E0447F-19CC-4222-9B00-69032CEA5833}" presName="parSpace" presStyleCnt="0"/>
      <dgm:spPr/>
    </dgm:pt>
  </dgm:ptLst>
  <dgm:cxnLst>
    <dgm:cxn modelId="{824374F4-5A80-414A-BBDC-1BF40321F960}" srcId="{990F4C78-FC8A-4446-A3A9-C9782FF80724}" destId="{67BE11D2-2F23-41E1-AFAE-95C006255493}" srcOrd="8" destOrd="0" parTransId="{D8235F3C-A694-44DD-B2F3-28C5FF55CEE9}" sibTransId="{C8E0447F-19CC-4222-9B00-69032CEA5833}"/>
    <dgm:cxn modelId="{460B0554-72A2-416A-A459-B348CB03500D}" srcId="{990F4C78-FC8A-4446-A3A9-C9782FF80724}" destId="{0416D242-3AF8-4434-915C-42BEB446C49F}" srcOrd="4" destOrd="0" parTransId="{6245F688-E534-4491-9F54-683AFE1132C1}" sibTransId="{3CFBD6CE-E029-4028-A300-BA1B2F23747F}"/>
    <dgm:cxn modelId="{B5E80D4D-74F9-4090-9A45-F2F36D196437}" type="presOf" srcId="{BA7C8A7F-38D7-46EC-9416-A30A28CED950}" destId="{B2C79A29-1154-4C32-891B-561887BB078A}" srcOrd="0" destOrd="0" presId="urn:microsoft.com/office/officeart/2008/layout/CircleAccentTimeline"/>
    <dgm:cxn modelId="{5F537F0F-4D31-464F-9C8D-63B1D0106127}" type="presOf" srcId="{0416D242-3AF8-4434-915C-42BEB446C49F}" destId="{60FEFF30-5173-4088-971D-4E7090691CF3}" srcOrd="0" destOrd="0" presId="urn:microsoft.com/office/officeart/2008/layout/CircleAccentTimeline"/>
    <dgm:cxn modelId="{F1307E63-18CA-4FD3-9541-C69165848135}" type="presOf" srcId="{292B8F7E-D699-42F8-BE67-344A45E79CE2}" destId="{02056CED-C53C-4D8C-A6FB-34A5FBDD7F66}" srcOrd="0" destOrd="0" presId="urn:microsoft.com/office/officeart/2008/layout/CircleAccentTimeline"/>
    <dgm:cxn modelId="{A4137B46-5535-47C5-9380-0949F7FA5D9B}" srcId="{990F4C78-FC8A-4446-A3A9-C9782FF80724}" destId="{292B8F7E-D699-42F8-BE67-344A45E79CE2}" srcOrd="2" destOrd="0" parTransId="{BBD00B8A-46A2-49F5-BB1E-CAE248D93D9C}" sibTransId="{3C2050EF-A7E7-4EB6-9F55-2D747D77A241}"/>
    <dgm:cxn modelId="{C683193A-7587-44C1-B566-926366207DF8}" srcId="{990F4C78-FC8A-4446-A3A9-C9782FF80724}" destId="{89617F43-18BD-4954-8B82-C78108E57CAC}" srcOrd="0" destOrd="0" parTransId="{7BE2E078-5DAB-4052-A69F-0806EE851A4B}" sibTransId="{620B4096-D60C-4574-BB6A-9352EE2B82F9}"/>
    <dgm:cxn modelId="{B5D87C77-E5DF-4E40-94E7-527AD0910B66}" type="presOf" srcId="{B91B57AE-E956-4CE8-B75B-61A30424A3C1}" destId="{2911335A-DD77-4BC1-B61B-E3460A4647C9}" srcOrd="0" destOrd="0" presId="urn:microsoft.com/office/officeart/2008/layout/CircleAccentTimeline"/>
    <dgm:cxn modelId="{AB7C5A1B-1B8B-4B09-B9B4-A5C3131ED2AA}" srcId="{990F4C78-FC8A-4446-A3A9-C9782FF80724}" destId="{308D7D0F-DEC8-4F76-A246-982D14BB9F17}" srcOrd="6" destOrd="0" parTransId="{134B5375-7AE2-4C06-B5D7-BD1274794358}" sibTransId="{51302DF3-A1EA-4E76-817B-D361EE930BEA}"/>
    <dgm:cxn modelId="{F8DAF15D-E144-49AE-846B-2CD4207A0728}" srcId="{990F4C78-FC8A-4446-A3A9-C9782FF80724}" destId="{D91EA28E-29D2-484F-A0C1-582C71415F5F}" srcOrd="5" destOrd="0" parTransId="{09C5FE87-186E-4870-803E-31D802BA366E}" sibTransId="{EAA2D3AE-5665-4C2B-B038-E9365C9BE192}"/>
    <dgm:cxn modelId="{136CA354-9009-441D-BF06-DF3CBF2D0390}" type="presOf" srcId="{D91EA28E-29D2-484F-A0C1-582C71415F5F}" destId="{0A421F17-59EE-4573-842B-520DDA16EAA4}" srcOrd="0" destOrd="0" presId="urn:microsoft.com/office/officeart/2008/layout/CircleAccentTimeline"/>
    <dgm:cxn modelId="{FC9E5671-C2A3-4BC8-BF66-3D1AAE70F0C3}" type="presOf" srcId="{67BE11D2-2F23-41E1-AFAE-95C006255493}" destId="{A3C5EB61-6A74-49C8-8A54-2DB9C3393A4B}" srcOrd="0" destOrd="0" presId="urn:microsoft.com/office/officeart/2008/layout/CircleAccentTimeline"/>
    <dgm:cxn modelId="{34A142A6-B8E9-46DB-97AC-2645A1FE8466}" type="presOf" srcId="{990F4C78-FC8A-4446-A3A9-C9782FF80724}" destId="{6FE1CDDB-6F9A-4973-91F1-D288D510CD66}" srcOrd="0" destOrd="0" presId="urn:microsoft.com/office/officeart/2008/layout/CircleAccentTimeline"/>
    <dgm:cxn modelId="{A76ED878-9608-424D-A6F6-20BEC0FDC2C9}" srcId="{990F4C78-FC8A-4446-A3A9-C9782FF80724}" destId="{B91B57AE-E956-4CE8-B75B-61A30424A3C1}" srcOrd="1" destOrd="0" parTransId="{BF2A5ADE-49ED-40ED-9B59-686AC6AE07AC}" sibTransId="{416ADE27-E3A3-49C7-AC13-CA70E4A4E506}"/>
    <dgm:cxn modelId="{FAC34D18-F81E-4276-9FCC-C3CFB6BB6E9C}" srcId="{990F4C78-FC8A-4446-A3A9-C9782FF80724}" destId="{BA7C8A7F-38D7-46EC-9416-A30A28CED950}" srcOrd="7" destOrd="0" parTransId="{BA87460F-28A8-40E8-AE71-E3DCBAFFB5ED}" sibTransId="{2C0941AE-0119-4274-8B5A-58A9DCE88956}"/>
    <dgm:cxn modelId="{FD53DA8F-7467-439C-807C-CCE46E712018}" type="presOf" srcId="{89617F43-18BD-4954-8B82-C78108E57CAC}" destId="{CBA0761A-6E47-44DB-8EC8-EC7E5BB6E7F9}" srcOrd="0" destOrd="0" presId="urn:microsoft.com/office/officeart/2008/layout/CircleAccentTimeline"/>
    <dgm:cxn modelId="{A94EE64D-FE51-4B0B-893A-7254E9A08D13}" type="presOf" srcId="{D917CDE7-0D81-44A4-B196-1965FA36341B}" destId="{17796E87-E832-47DD-B2E6-BF455A8CFDD6}" srcOrd="0" destOrd="0" presId="urn:microsoft.com/office/officeart/2008/layout/CircleAccentTimeline"/>
    <dgm:cxn modelId="{38DE17E2-FBB9-42B2-8F04-674E1E2D1237}" srcId="{990F4C78-FC8A-4446-A3A9-C9782FF80724}" destId="{D917CDE7-0D81-44A4-B196-1965FA36341B}" srcOrd="3" destOrd="0" parTransId="{21C0F581-9B01-4527-A233-D91004C70AD1}" sibTransId="{C64F49C0-B08A-454B-8B4C-2A1B490D9F5D}"/>
    <dgm:cxn modelId="{286F9199-BC66-4E8F-99DD-EAB0293928AF}" type="presOf" srcId="{308D7D0F-DEC8-4F76-A246-982D14BB9F17}" destId="{F1092201-3D8C-4BFD-A6C5-22E076A314FE}" srcOrd="0" destOrd="0" presId="urn:microsoft.com/office/officeart/2008/layout/CircleAccentTimeline"/>
    <dgm:cxn modelId="{AA81DA2B-1097-43FB-B7FE-0403B6346424}" type="presParOf" srcId="{6FE1CDDB-6F9A-4973-91F1-D288D510CD66}" destId="{50913722-6193-47BC-8770-A245821B49DF}" srcOrd="0" destOrd="0" presId="urn:microsoft.com/office/officeart/2008/layout/CircleAccentTimeline"/>
    <dgm:cxn modelId="{36EB8B7D-3005-40E6-A370-209D715E21F0}" type="presParOf" srcId="{50913722-6193-47BC-8770-A245821B49DF}" destId="{8B476987-CB7E-41E3-A0FD-6A3F4D55728D}" srcOrd="0" destOrd="0" presId="urn:microsoft.com/office/officeart/2008/layout/CircleAccentTimeline"/>
    <dgm:cxn modelId="{78184960-AB70-4286-8E68-6A9496927B87}" type="presParOf" srcId="{50913722-6193-47BC-8770-A245821B49DF}" destId="{CBA0761A-6E47-44DB-8EC8-EC7E5BB6E7F9}" srcOrd="1" destOrd="0" presId="urn:microsoft.com/office/officeart/2008/layout/CircleAccentTimeline"/>
    <dgm:cxn modelId="{BE47D46F-5030-46AB-A60A-B940F4A24C40}" type="presParOf" srcId="{50913722-6193-47BC-8770-A245821B49DF}" destId="{95204EDD-5092-41D9-9E50-C751C1828E64}" srcOrd="2" destOrd="0" presId="urn:microsoft.com/office/officeart/2008/layout/CircleAccentTimeline"/>
    <dgm:cxn modelId="{34460765-2A9A-4552-9F0D-8B487FE27627}" type="presParOf" srcId="{6FE1CDDB-6F9A-4973-91F1-D288D510CD66}" destId="{1BFC9213-FAD1-4975-87A7-4F459CF3CA37}" srcOrd="1" destOrd="0" presId="urn:microsoft.com/office/officeart/2008/layout/CircleAccentTimeline"/>
    <dgm:cxn modelId="{AC1B77FD-A043-42A7-A261-EC9B97B48CF4}" type="presParOf" srcId="{6FE1CDDB-6F9A-4973-91F1-D288D510CD66}" destId="{BEEA0B11-E81E-406E-AD1F-85FF2FA49438}" srcOrd="2" destOrd="0" presId="urn:microsoft.com/office/officeart/2008/layout/CircleAccentTimeline"/>
    <dgm:cxn modelId="{248A5051-4CBF-490F-9907-C3758311E21B}" type="presParOf" srcId="{6FE1CDDB-6F9A-4973-91F1-D288D510CD66}" destId="{057A8006-1BFB-4C91-9A79-ECBD957538F9}" srcOrd="3" destOrd="0" presId="urn:microsoft.com/office/officeart/2008/layout/CircleAccentTimeline"/>
    <dgm:cxn modelId="{B1D4656F-30AD-4811-A3BA-2B75C5196740}" type="presParOf" srcId="{057A8006-1BFB-4C91-9A79-ECBD957538F9}" destId="{05AEA735-DCA4-4963-80EB-8AF8C38078B4}" srcOrd="0" destOrd="0" presId="urn:microsoft.com/office/officeart/2008/layout/CircleAccentTimeline"/>
    <dgm:cxn modelId="{8AF6084F-18D5-47F3-8A72-ED8EFFD11DE5}" type="presParOf" srcId="{057A8006-1BFB-4C91-9A79-ECBD957538F9}" destId="{2911335A-DD77-4BC1-B61B-E3460A4647C9}" srcOrd="1" destOrd="0" presId="urn:microsoft.com/office/officeart/2008/layout/CircleAccentTimeline"/>
    <dgm:cxn modelId="{49C5A9E0-147F-437C-B972-DE932079CF19}" type="presParOf" srcId="{057A8006-1BFB-4C91-9A79-ECBD957538F9}" destId="{75D7EEFA-021F-4005-8839-9842D6299752}" srcOrd="2" destOrd="0" presId="urn:microsoft.com/office/officeart/2008/layout/CircleAccentTimeline"/>
    <dgm:cxn modelId="{885B86CC-1907-4A83-B5B8-D50BC1277F6E}" type="presParOf" srcId="{6FE1CDDB-6F9A-4973-91F1-D288D510CD66}" destId="{DBF3CDF8-8B55-489F-8F5B-F3ADCF04A497}" srcOrd="4" destOrd="0" presId="urn:microsoft.com/office/officeart/2008/layout/CircleAccentTimeline"/>
    <dgm:cxn modelId="{F4C25CDA-D463-474D-9AAC-AB4D41C10B19}" type="presParOf" srcId="{6FE1CDDB-6F9A-4973-91F1-D288D510CD66}" destId="{2EBFB9C9-85B8-4A8A-B9BA-8E4B23F3CA35}" srcOrd="5" destOrd="0" presId="urn:microsoft.com/office/officeart/2008/layout/CircleAccentTimeline"/>
    <dgm:cxn modelId="{DA589035-0804-448E-9B74-3D0DF389A082}" type="presParOf" srcId="{6FE1CDDB-6F9A-4973-91F1-D288D510CD66}" destId="{0CB96409-5911-4C40-8ABE-F02ACDBE93B4}" srcOrd="6" destOrd="0" presId="urn:microsoft.com/office/officeart/2008/layout/CircleAccentTimeline"/>
    <dgm:cxn modelId="{E0018667-9E7E-42CB-81D0-42F08F911C44}" type="presParOf" srcId="{0CB96409-5911-4C40-8ABE-F02ACDBE93B4}" destId="{305259C2-0EF8-4BB0-AE45-4A20245DFFC4}" srcOrd="0" destOrd="0" presId="urn:microsoft.com/office/officeart/2008/layout/CircleAccentTimeline"/>
    <dgm:cxn modelId="{B74A0D6E-2751-488C-8368-6358610D79A2}" type="presParOf" srcId="{0CB96409-5911-4C40-8ABE-F02ACDBE93B4}" destId="{02056CED-C53C-4D8C-A6FB-34A5FBDD7F66}" srcOrd="1" destOrd="0" presId="urn:microsoft.com/office/officeart/2008/layout/CircleAccentTimeline"/>
    <dgm:cxn modelId="{1331F7B4-361B-4A55-BC1D-A4585924FA4C}" type="presParOf" srcId="{0CB96409-5911-4C40-8ABE-F02ACDBE93B4}" destId="{081F0A87-B923-4774-B029-EF223CFCAE7C}" srcOrd="2" destOrd="0" presId="urn:microsoft.com/office/officeart/2008/layout/CircleAccentTimeline"/>
    <dgm:cxn modelId="{7B013458-4667-4CC9-B1B0-FA1ACBBC1B92}" type="presParOf" srcId="{6FE1CDDB-6F9A-4973-91F1-D288D510CD66}" destId="{99D9164C-81D8-43CC-90AA-F38D3CAF3A04}" srcOrd="7" destOrd="0" presId="urn:microsoft.com/office/officeart/2008/layout/CircleAccentTimeline"/>
    <dgm:cxn modelId="{9913FF76-A2FA-4CBC-9CAD-E42406BABB92}" type="presParOf" srcId="{6FE1CDDB-6F9A-4973-91F1-D288D510CD66}" destId="{20CB070F-F78D-43A5-9103-9AFA7D0D0506}" srcOrd="8" destOrd="0" presId="urn:microsoft.com/office/officeart/2008/layout/CircleAccentTimeline"/>
    <dgm:cxn modelId="{1D6E3145-C34E-4046-B203-0AA2B1A3CA91}" type="presParOf" srcId="{6FE1CDDB-6F9A-4973-91F1-D288D510CD66}" destId="{9FBC929C-6A1B-46E2-82D6-DE4F734D9490}" srcOrd="9" destOrd="0" presId="urn:microsoft.com/office/officeart/2008/layout/CircleAccentTimeline"/>
    <dgm:cxn modelId="{9F22025C-6A6D-4576-8B6C-6DF385D1D2F0}" type="presParOf" srcId="{9FBC929C-6A1B-46E2-82D6-DE4F734D9490}" destId="{CD2C22E0-B41F-4FE2-BE67-486AB023B3AC}" srcOrd="0" destOrd="0" presId="urn:microsoft.com/office/officeart/2008/layout/CircleAccentTimeline"/>
    <dgm:cxn modelId="{17806C80-466D-4A87-B29C-00C184B11FDA}" type="presParOf" srcId="{9FBC929C-6A1B-46E2-82D6-DE4F734D9490}" destId="{17796E87-E832-47DD-B2E6-BF455A8CFDD6}" srcOrd="1" destOrd="0" presId="urn:microsoft.com/office/officeart/2008/layout/CircleAccentTimeline"/>
    <dgm:cxn modelId="{38487E3F-FA36-49CE-AD92-7B25F625E9B2}" type="presParOf" srcId="{9FBC929C-6A1B-46E2-82D6-DE4F734D9490}" destId="{9FCE594D-B634-40AD-BEC3-3F2E8B4FA387}" srcOrd="2" destOrd="0" presId="urn:microsoft.com/office/officeart/2008/layout/CircleAccentTimeline"/>
    <dgm:cxn modelId="{CD40C4F6-1252-44BA-A55F-A56AB27C8D1A}" type="presParOf" srcId="{6FE1CDDB-6F9A-4973-91F1-D288D510CD66}" destId="{504E2A4C-249B-4181-8466-2406923FB1C0}" srcOrd="10" destOrd="0" presId="urn:microsoft.com/office/officeart/2008/layout/CircleAccentTimeline"/>
    <dgm:cxn modelId="{44EBA575-F4E8-4FBB-B28F-79DE836560F4}" type="presParOf" srcId="{6FE1CDDB-6F9A-4973-91F1-D288D510CD66}" destId="{D88E6F17-4F23-4879-96F2-427F0328811B}" srcOrd="11" destOrd="0" presId="urn:microsoft.com/office/officeart/2008/layout/CircleAccentTimeline"/>
    <dgm:cxn modelId="{D2A6A7C1-6D11-4902-8322-E8402697A765}" type="presParOf" srcId="{6FE1CDDB-6F9A-4973-91F1-D288D510CD66}" destId="{43EEF1D8-AD50-45D6-A4E2-14D24204C4AB}" srcOrd="12" destOrd="0" presId="urn:microsoft.com/office/officeart/2008/layout/CircleAccentTimeline"/>
    <dgm:cxn modelId="{4E77A1D7-0E0F-4938-92FD-175AF4EB2E57}" type="presParOf" srcId="{43EEF1D8-AD50-45D6-A4E2-14D24204C4AB}" destId="{F822B078-51A5-4B0A-A7A2-D6E435919409}" srcOrd="0" destOrd="0" presId="urn:microsoft.com/office/officeart/2008/layout/CircleAccentTimeline"/>
    <dgm:cxn modelId="{8C711EA6-3F25-4108-9639-4B166227EF41}" type="presParOf" srcId="{43EEF1D8-AD50-45D6-A4E2-14D24204C4AB}" destId="{60FEFF30-5173-4088-971D-4E7090691CF3}" srcOrd="1" destOrd="0" presId="urn:microsoft.com/office/officeart/2008/layout/CircleAccentTimeline"/>
    <dgm:cxn modelId="{3B93A5EB-D46D-4243-90AF-50C0205A315E}" type="presParOf" srcId="{43EEF1D8-AD50-45D6-A4E2-14D24204C4AB}" destId="{C06532AA-4A47-4C34-BB47-174547BB3429}" srcOrd="2" destOrd="0" presId="urn:microsoft.com/office/officeart/2008/layout/CircleAccentTimeline"/>
    <dgm:cxn modelId="{C7A980A2-CDC3-4354-8E3D-F34FEFB8BCC8}" type="presParOf" srcId="{6FE1CDDB-6F9A-4973-91F1-D288D510CD66}" destId="{157A806E-62D6-4638-876C-338A8EE4FE24}" srcOrd="13" destOrd="0" presId="urn:microsoft.com/office/officeart/2008/layout/CircleAccentTimeline"/>
    <dgm:cxn modelId="{F019CCD6-1B0B-4C22-AECD-DE5E54A657DE}" type="presParOf" srcId="{6FE1CDDB-6F9A-4973-91F1-D288D510CD66}" destId="{5E17138D-6971-430A-B622-CEE039D2EF0F}" srcOrd="14" destOrd="0" presId="urn:microsoft.com/office/officeart/2008/layout/CircleAccentTimeline"/>
    <dgm:cxn modelId="{FF2F08A1-A4D7-4C43-80AD-C8792E05DD1D}" type="presParOf" srcId="{6FE1CDDB-6F9A-4973-91F1-D288D510CD66}" destId="{6ABA4D67-FAB5-4398-94D5-D95BBE6D5B2C}" srcOrd="15" destOrd="0" presId="urn:microsoft.com/office/officeart/2008/layout/CircleAccentTimeline"/>
    <dgm:cxn modelId="{34AB8959-6DCF-4922-84F7-E65850C66A9A}" type="presParOf" srcId="{6ABA4D67-FAB5-4398-94D5-D95BBE6D5B2C}" destId="{19C50838-0C8E-4E4A-95AE-C170367FC241}" srcOrd="0" destOrd="0" presId="urn:microsoft.com/office/officeart/2008/layout/CircleAccentTimeline"/>
    <dgm:cxn modelId="{73F24BDA-4B9E-4AC5-A9A8-5BC64E7EB768}" type="presParOf" srcId="{6ABA4D67-FAB5-4398-94D5-D95BBE6D5B2C}" destId="{0A421F17-59EE-4573-842B-520DDA16EAA4}" srcOrd="1" destOrd="0" presId="urn:microsoft.com/office/officeart/2008/layout/CircleAccentTimeline"/>
    <dgm:cxn modelId="{B5716F49-EB30-402A-BFD7-7A4CC566DBF5}" type="presParOf" srcId="{6ABA4D67-FAB5-4398-94D5-D95BBE6D5B2C}" destId="{F9A8C836-177D-4A02-B4AE-3409FC9AEA42}" srcOrd="2" destOrd="0" presId="urn:microsoft.com/office/officeart/2008/layout/CircleAccentTimeline"/>
    <dgm:cxn modelId="{356A8D87-622E-4338-A53C-1700242692B9}" type="presParOf" srcId="{6FE1CDDB-6F9A-4973-91F1-D288D510CD66}" destId="{B9765690-B40B-4C7F-B270-89CF3151ACF2}" srcOrd="16" destOrd="0" presId="urn:microsoft.com/office/officeart/2008/layout/CircleAccentTimeline"/>
    <dgm:cxn modelId="{319357ED-F866-4ADD-96CA-7DA989FBAE47}" type="presParOf" srcId="{6FE1CDDB-6F9A-4973-91F1-D288D510CD66}" destId="{10CA79B1-CC7B-4A41-A788-D9F9A79FEDDF}" srcOrd="17" destOrd="0" presId="urn:microsoft.com/office/officeart/2008/layout/CircleAccentTimeline"/>
    <dgm:cxn modelId="{5E9FACA8-9192-4122-BAC9-C5B2985442CC}" type="presParOf" srcId="{6FE1CDDB-6F9A-4973-91F1-D288D510CD66}" destId="{911A3A06-15A8-4FD0-84A7-02DF6ECAF6A4}" srcOrd="18" destOrd="0" presId="urn:microsoft.com/office/officeart/2008/layout/CircleAccentTimeline"/>
    <dgm:cxn modelId="{82042938-64DF-4F7D-BD5D-64BF1D13E7BD}" type="presParOf" srcId="{911A3A06-15A8-4FD0-84A7-02DF6ECAF6A4}" destId="{86418D9D-44E1-404C-94C9-98E4EAAA7AF5}" srcOrd="0" destOrd="0" presId="urn:microsoft.com/office/officeart/2008/layout/CircleAccentTimeline"/>
    <dgm:cxn modelId="{131A545E-066D-4A92-894A-7E03D4FBBB89}" type="presParOf" srcId="{911A3A06-15A8-4FD0-84A7-02DF6ECAF6A4}" destId="{F1092201-3D8C-4BFD-A6C5-22E076A314FE}" srcOrd="1" destOrd="0" presId="urn:microsoft.com/office/officeart/2008/layout/CircleAccentTimeline"/>
    <dgm:cxn modelId="{88D6168C-BBCF-40B9-987A-865A8E5C329F}" type="presParOf" srcId="{911A3A06-15A8-4FD0-84A7-02DF6ECAF6A4}" destId="{59F6A4F6-0A38-4A0C-BD5E-6F032FF91C8F}" srcOrd="2" destOrd="0" presId="urn:microsoft.com/office/officeart/2008/layout/CircleAccentTimeline"/>
    <dgm:cxn modelId="{10259A1A-5498-4820-BAC5-3825961BDD61}" type="presParOf" srcId="{6FE1CDDB-6F9A-4973-91F1-D288D510CD66}" destId="{EBB52431-C6CE-4C22-AC43-D1F90BB713B1}" srcOrd="19" destOrd="0" presId="urn:microsoft.com/office/officeart/2008/layout/CircleAccentTimeline"/>
    <dgm:cxn modelId="{A66247E8-5932-475F-89A5-2AA83150F207}" type="presParOf" srcId="{6FE1CDDB-6F9A-4973-91F1-D288D510CD66}" destId="{62617673-ABE6-43C4-AEA4-567EC5127302}" srcOrd="20" destOrd="0" presId="urn:microsoft.com/office/officeart/2008/layout/CircleAccentTimeline"/>
    <dgm:cxn modelId="{5C0A65DA-62B9-462A-A572-8555D7D2A603}" type="presParOf" srcId="{6FE1CDDB-6F9A-4973-91F1-D288D510CD66}" destId="{5353CDD7-34B3-4215-907A-6D3244F9EF7D}" srcOrd="21" destOrd="0" presId="urn:microsoft.com/office/officeart/2008/layout/CircleAccentTimeline"/>
    <dgm:cxn modelId="{3E118A47-CCC6-4672-AAEF-70175205693B}" type="presParOf" srcId="{5353CDD7-34B3-4215-907A-6D3244F9EF7D}" destId="{B5CA20AF-342B-494E-990D-E7DB5AF146B9}" srcOrd="0" destOrd="0" presId="urn:microsoft.com/office/officeart/2008/layout/CircleAccentTimeline"/>
    <dgm:cxn modelId="{85050890-3AC4-4061-8899-C59369400914}" type="presParOf" srcId="{5353CDD7-34B3-4215-907A-6D3244F9EF7D}" destId="{B2C79A29-1154-4C32-891B-561887BB078A}" srcOrd="1" destOrd="0" presId="urn:microsoft.com/office/officeart/2008/layout/CircleAccentTimeline"/>
    <dgm:cxn modelId="{E10D4DA1-B9AD-48D7-9F2C-178F48A22975}" type="presParOf" srcId="{5353CDD7-34B3-4215-907A-6D3244F9EF7D}" destId="{D160C150-BBBE-4D66-97B7-FD2865A74217}" srcOrd="2" destOrd="0" presId="urn:microsoft.com/office/officeart/2008/layout/CircleAccentTimeline"/>
    <dgm:cxn modelId="{E5416CAB-0D5C-44A2-B6A2-727FBBF329C7}" type="presParOf" srcId="{6FE1CDDB-6F9A-4973-91F1-D288D510CD66}" destId="{8FD3FE29-BD9A-4026-A365-4EDEF8070374}" srcOrd="22" destOrd="0" presId="urn:microsoft.com/office/officeart/2008/layout/CircleAccentTimeline"/>
    <dgm:cxn modelId="{946F8A4F-1739-4B97-A410-298B5D7F59A4}" type="presParOf" srcId="{6FE1CDDB-6F9A-4973-91F1-D288D510CD66}" destId="{3931EB7C-5101-4FEE-BBF3-0BA443697908}" srcOrd="23" destOrd="0" presId="urn:microsoft.com/office/officeart/2008/layout/CircleAccentTimeline"/>
    <dgm:cxn modelId="{41322E41-2784-4BFD-8E74-372F1A2FB9B0}" type="presParOf" srcId="{6FE1CDDB-6F9A-4973-91F1-D288D510CD66}" destId="{D681647A-E36F-491F-A096-5CA687AE9FDB}" srcOrd="24" destOrd="0" presId="urn:microsoft.com/office/officeart/2008/layout/CircleAccentTimeline"/>
    <dgm:cxn modelId="{0FFBAE46-2F8C-4744-A0B1-AD8EA588D5A1}" type="presParOf" srcId="{D681647A-E36F-491F-A096-5CA687AE9FDB}" destId="{149862D8-6FE1-4D7C-A536-6C5016E5EEF6}" srcOrd="0" destOrd="0" presId="urn:microsoft.com/office/officeart/2008/layout/CircleAccentTimeline"/>
    <dgm:cxn modelId="{6E992154-1156-4D94-AA13-32306BCBBD2B}" type="presParOf" srcId="{D681647A-E36F-491F-A096-5CA687AE9FDB}" destId="{A3C5EB61-6A74-49C8-8A54-2DB9C3393A4B}" srcOrd="1" destOrd="0" presId="urn:microsoft.com/office/officeart/2008/layout/CircleAccentTimeline"/>
    <dgm:cxn modelId="{40F36506-77CC-43A5-AAE8-299FD9DAF68B}" type="presParOf" srcId="{D681647A-E36F-491F-A096-5CA687AE9FDB}" destId="{55B0C5C8-A64B-4475-94A7-EABA211577BF}" srcOrd="2" destOrd="0" presId="urn:microsoft.com/office/officeart/2008/layout/CircleAccentTimeline"/>
    <dgm:cxn modelId="{EFB4DEF1-C694-44D7-A0F8-3C1C41C22F67}" type="presParOf" srcId="{6FE1CDDB-6F9A-4973-91F1-D288D510CD66}" destId="{759B628E-8EE1-43F8-95D0-A4B778045C56}" srcOrd="25" destOrd="0" presId="urn:microsoft.com/office/officeart/2008/layout/CircleAccentTimeline"/>
    <dgm:cxn modelId="{1EA86408-0EE4-4A78-9961-378F3735CF3E}" type="presParOf" srcId="{6FE1CDDB-6F9A-4973-91F1-D288D510CD66}" destId="{B4AAE6A2-65D8-4492-BF92-15DDFEF67A82}" srcOrd="26"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E64D42-0848-4287-AD0D-1A39C272076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104DACD-3D34-4FDA-830F-7686EF4CA06B}">
      <dgm:prSet phldrT="[Text]"/>
      <dgm:spPr/>
      <dgm:t>
        <a:bodyPr/>
        <a:lstStyle/>
        <a:p>
          <a:r>
            <a:rPr lang="en-US" b="1" dirty="0" smtClean="0"/>
            <a:t>Strengths</a:t>
          </a:r>
          <a:endParaRPr lang="en-US" b="1" dirty="0"/>
        </a:p>
      </dgm:t>
    </dgm:pt>
    <dgm:pt modelId="{D2A6F9DC-2A0C-4615-86C5-101845DF901C}" type="parTrans" cxnId="{6BCB76A8-C07E-4913-9473-CA2D476BEEF5}">
      <dgm:prSet/>
      <dgm:spPr/>
      <dgm:t>
        <a:bodyPr/>
        <a:lstStyle/>
        <a:p>
          <a:endParaRPr lang="en-US"/>
        </a:p>
      </dgm:t>
    </dgm:pt>
    <dgm:pt modelId="{D010A1FB-CFB5-42B2-973D-3EC4DAD655AB}" type="sibTrans" cxnId="{6BCB76A8-C07E-4913-9473-CA2D476BEEF5}">
      <dgm:prSet/>
      <dgm:spPr/>
      <dgm:t>
        <a:bodyPr/>
        <a:lstStyle/>
        <a:p>
          <a:endParaRPr lang="en-US"/>
        </a:p>
      </dgm:t>
    </dgm:pt>
    <dgm:pt modelId="{E56DC6F1-D9C7-4489-B5F0-2D0A1E3CE344}">
      <dgm:prSet phldrT="[Text]"/>
      <dgm:spPr/>
      <dgm:t>
        <a:bodyPr/>
        <a:lstStyle/>
        <a:p>
          <a:r>
            <a:rPr lang="en-US" dirty="0" smtClean="0"/>
            <a:t>Brain-based design stimulates learning</a:t>
          </a:r>
          <a:endParaRPr lang="en-US" dirty="0"/>
        </a:p>
      </dgm:t>
    </dgm:pt>
    <dgm:pt modelId="{2267D47A-C6FC-447D-908D-FA69BA9FD818}" type="parTrans" cxnId="{1F181055-2780-41EF-A499-6DAEC1FEFC05}">
      <dgm:prSet/>
      <dgm:spPr/>
      <dgm:t>
        <a:bodyPr/>
        <a:lstStyle/>
        <a:p>
          <a:endParaRPr lang="en-US"/>
        </a:p>
      </dgm:t>
    </dgm:pt>
    <dgm:pt modelId="{2384D305-6184-4ED7-AA68-B156EB978310}" type="sibTrans" cxnId="{1F181055-2780-41EF-A499-6DAEC1FEFC05}">
      <dgm:prSet/>
      <dgm:spPr/>
      <dgm:t>
        <a:bodyPr/>
        <a:lstStyle/>
        <a:p>
          <a:endParaRPr lang="en-US"/>
        </a:p>
      </dgm:t>
    </dgm:pt>
    <dgm:pt modelId="{124AAF64-0E07-4AE1-8BB3-C06A15EC801D}">
      <dgm:prSet phldrT="[Text]"/>
      <dgm:spPr/>
      <dgm:t>
        <a:bodyPr/>
        <a:lstStyle/>
        <a:p>
          <a:r>
            <a:rPr lang="en-US" b="1" dirty="0" smtClean="0"/>
            <a:t>Limitations</a:t>
          </a:r>
          <a:endParaRPr lang="en-US" b="1" dirty="0"/>
        </a:p>
      </dgm:t>
    </dgm:pt>
    <dgm:pt modelId="{9D6D38E0-75CD-4E2C-A6AB-2F63186BBED8}" type="parTrans" cxnId="{338EB4DB-F1EF-4A4B-8553-0948C6180821}">
      <dgm:prSet/>
      <dgm:spPr/>
      <dgm:t>
        <a:bodyPr/>
        <a:lstStyle/>
        <a:p>
          <a:endParaRPr lang="en-US"/>
        </a:p>
      </dgm:t>
    </dgm:pt>
    <dgm:pt modelId="{C3014494-93D6-4EAF-B9B0-40CCC08C4B1F}" type="sibTrans" cxnId="{338EB4DB-F1EF-4A4B-8553-0948C6180821}">
      <dgm:prSet/>
      <dgm:spPr/>
      <dgm:t>
        <a:bodyPr/>
        <a:lstStyle/>
        <a:p>
          <a:endParaRPr lang="en-US"/>
        </a:p>
      </dgm:t>
    </dgm:pt>
    <dgm:pt modelId="{67A12894-E9A7-4AD0-80A9-9629537E20A3}">
      <dgm:prSet phldrT="[Text]"/>
      <dgm:spPr/>
      <dgm:t>
        <a:bodyPr/>
        <a:lstStyle/>
        <a:p>
          <a:r>
            <a:rPr lang="en-US" dirty="0" smtClean="0"/>
            <a:t>Teacher-centric</a:t>
          </a:r>
          <a:endParaRPr lang="en-US" dirty="0"/>
        </a:p>
      </dgm:t>
    </dgm:pt>
    <dgm:pt modelId="{A1814A51-BBBF-451E-8F70-26BCD05325D7}" type="parTrans" cxnId="{4798723E-D617-448F-8AD1-DC7F0D8B3AF8}">
      <dgm:prSet/>
      <dgm:spPr/>
      <dgm:t>
        <a:bodyPr/>
        <a:lstStyle/>
        <a:p>
          <a:endParaRPr lang="en-US"/>
        </a:p>
      </dgm:t>
    </dgm:pt>
    <dgm:pt modelId="{589F2013-40A4-42A5-9663-3CFBCA8D6495}" type="sibTrans" cxnId="{4798723E-D617-448F-8AD1-DC7F0D8B3AF8}">
      <dgm:prSet/>
      <dgm:spPr/>
      <dgm:t>
        <a:bodyPr/>
        <a:lstStyle/>
        <a:p>
          <a:endParaRPr lang="en-US"/>
        </a:p>
      </dgm:t>
    </dgm:pt>
    <dgm:pt modelId="{EB68E519-0B15-4ADE-AF29-1FDB9EF581BC}">
      <dgm:prSet phldrT="[Text]"/>
      <dgm:spPr/>
      <dgm:t>
        <a:bodyPr/>
        <a:lstStyle/>
        <a:p>
          <a:r>
            <a:rPr lang="en-US" dirty="0" smtClean="0"/>
            <a:t>Strong structure appeals to many students</a:t>
          </a:r>
          <a:endParaRPr lang="en-US" dirty="0"/>
        </a:p>
      </dgm:t>
    </dgm:pt>
    <dgm:pt modelId="{DCF7E4D7-FE8A-4C5B-966E-83E07E1338AB}" type="parTrans" cxnId="{340C12E1-E679-4F9A-8F3D-981AC327EA85}">
      <dgm:prSet/>
      <dgm:spPr/>
      <dgm:t>
        <a:bodyPr/>
        <a:lstStyle/>
        <a:p>
          <a:endParaRPr lang="en-US"/>
        </a:p>
      </dgm:t>
    </dgm:pt>
    <dgm:pt modelId="{454F5D5C-8049-47E4-BB01-C02887FB771A}" type="sibTrans" cxnId="{340C12E1-E679-4F9A-8F3D-981AC327EA85}">
      <dgm:prSet/>
      <dgm:spPr/>
      <dgm:t>
        <a:bodyPr/>
        <a:lstStyle/>
        <a:p>
          <a:endParaRPr lang="en-US"/>
        </a:p>
      </dgm:t>
    </dgm:pt>
    <dgm:pt modelId="{5942A201-C676-4504-BE6F-1502C3812FFB}">
      <dgm:prSet phldrT="[Text]"/>
      <dgm:spPr/>
      <dgm:t>
        <a:bodyPr/>
        <a:lstStyle/>
        <a:p>
          <a:r>
            <a:rPr lang="en-US" dirty="0" smtClean="0"/>
            <a:t>Excellent for memorization, psychomotor skills, and basic to mid-level cognitive tasks</a:t>
          </a:r>
          <a:endParaRPr lang="en-US" dirty="0"/>
        </a:p>
      </dgm:t>
    </dgm:pt>
    <dgm:pt modelId="{7AE4B948-4E84-4177-B8C5-80A06AFC9A56}" type="parTrans" cxnId="{15C7EC05-5D3C-4175-9F05-40D71F4DA6B8}">
      <dgm:prSet/>
      <dgm:spPr/>
      <dgm:t>
        <a:bodyPr/>
        <a:lstStyle/>
        <a:p>
          <a:endParaRPr lang="en-US"/>
        </a:p>
      </dgm:t>
    </dgm:pt>
    <dgm:pt modelId="{D2D725E6-26C9-4E64-B23E-275C565BE407}" type="sibTrans" cxnId="{15C7EC05-5D3C-4175-9F05-40D71F4DA6B8}">
      <dgm:prSet/>
      <dgm:spPr/>
      <dgm:t>
        <a:bodyPr/>
        <a:lstStyle/>
        <a:p>
          <a:endParaRPr lang="en-US"/>
        </a:p>
      </dgm:t>
    </dgm:pt>
    <dgm:pt modelId="{9A42063F-DD3F-424F-A972-BF57B66769EE}">
      <dgm:prSet phldrT="[Text]"/>
      <dgm:spPr/>
      <dgm:t>
        <a:bodyPr/>
        <a:lstStyle/>
        <a:p>
          <a:r>
            <a:rPr lang="en-US" dirty="0" smtClean="0"/>
            <a:t>Success criteria is clear</a:t>
          </a:r>
          <a:endParaRPr lang="en-US" dirty="0"/>
        </a:p>
      </dgm:t>
    </dgm:pt>
    <dgm:pt modelId="{BF870F63-B883-4685-9DA6-0CCD56CE59A5}" type="parTrans" cxnId="{0BB66D3F-E62F-416B-933F-E16E2090C064}">
      <dgm:prSet/>
      <dgm:spPr/>
      <dgm:t>
        <a:bodyPr/>
        <a:lstStyle/>
        <a:p>
          <a:endParaRPr lang="en-US"/>
        </a:p>
      </dgm:t>
    </dgm:pt>
    <dgm:pt modelId="{DE71F7E3-7A29-4C61-9147-ECD6A355360C}" type="sibTrans" cxnId="{0BB66D3F-E62F-416B-933F-E16E2090C064}">
      <dgm:prSet/>
      <dgm:spPr/>
      <dgm:t>
        <a:bodyPr/>
        <a:lstStyle/>
        <a:p>
          <a:endParaRPr lang="en-US"/>
        </a:p>
      </dgm:t>
    </dgm:pt>
    <dgm:pt modelId="{E603F78D-D017-4DB7-A8D5-EC4A77A7814A}">
      <dgm:prSet/>
      <dgm:spPr/>
      <dgm:t>
        <a:bodyPr/>
        <a:lstStyle/>
        <a:p>
          <a:r>
            <a:rPr lang="en-US" dirty="0" smtClean="0"/>
            <a:t>Does not allow for personally differentiated outcomes</a:t>
          </a:r>
          <a:endParaRPr lang="en-US" dirty="0"/>
        </a:p>
      </dgm:t>
    </dgm:pt>
    <dgm:pt modelId="{BEA2E145-7364-420E-B15C-E2733FA5BB41}" type="parTrans" cxnId="{F874FC57-DF29-4450-8987-874D15DCDA49}">
      <dgm:prSet/>
      <dgm:spPr/>
      <dgm:t>
        <a:bodyPr/>
        <a:lstStyle/>
        <a:p>
          <a:endParaRPr lang="en-US"/>
        </a:p>
      </dgm:t>
    </dgm:pt>
    <dgm:pt modelId="{173E6170-15EB-43FC-BBA5-D250CEC7D872}" type="sibTrans" cxnId="{F874FC57-DF29-4450-8987-874D15DCDA49}">
      <dgm:prSet/>
      <dgm:spPr/>
      <dgm:t>
        <a:bodyPr/>
        <a:lstStyle/>
        <a:p>
          <a:endParaRPr lang="en-US"/>
        </a:p>
      </dgm:t>
    </dgm:pt>
    <dgm:pt modelId="{A343E8A2-6DF5-48F8-A4BF-4B12C148D9C8}">
      <dgm:prSet/>
      <dgm:spPr/>
      <dgm:t>
        <a:bodyPr/>
        <a:lstStyle/>
        <a:p>
          <a:r>
            <a:rPr lang="en-US" dirty="0" smtClean="0"/>
            <a:t>Cannot support complex learning objectives (e.g., decision making)</a:t>
          </a:r>
          <a:endParaRPr lang="en-US" dirty="0"/>
        </a:p>
      </dgm:t>
    </dgm:pt>
    <dgm:pt modelId="{EE4482C3-108D-4741-AD5F-5B1A8EC7C1C7}" type="parTrans" cxnId="{5CEB27BD-E907-4501-BA37-2DE46BE80D4F}">
      <dgm:prSet/>
      <dgm:spPr/>
      <dgm:t>
        <a:bodyPr/>
        <a:lstStyle/>
        <a:p>
          <a:endParaRPr lang="en-US"/>
        </a:p>
      </dgm:t>
    </dgm:pt>
    <dgm:pt modelId="{31784EF2-DB24-44DA-A5F7-E4B136122C69}" type="sibTrans" cxnId="{5CEB27BD-E907-4501-BA37-2DE46BE80D4F}">
      <dgm:prSet/>
      <dgm:spPr/>
      <dgm:t>
        <a:bodyPr/>
        <a:lstStyle/>
        <a:p>
          <a:endParaRPr lang="en-US"/>
        </a:p>
      </dgm:t>
    </dgm:pt>
    <dgm:pt modelId="{E52CC7F3-3B00-4DB1-B34E-46A27D05D2AA}">
      <dgm:prSet/>
      <dgm:spPr/>
      <dgm:t>
        <a:bodyPr/>
        <a:lstStyle/>
        <a:p>
          <a:r>
            <a:rPr lang="en-US" dirty="0" smtClean="0"/>
            <a:t>Overly structured approach may lead to disengagement</a:t>
          </a:r>
          <a:endParaRPr lang="en-US" dirty="0"/>
        </a:p>
      </dgm:t>
    </dgm:pt>
    <dgm:pt modelId="{2C9CF9D8-868E-4008-97EC-044D85BD5E2B}" type="parTrans" cxnId="{8924E10A-FABA-4C7D-90EF-04E2D7B6D2FB}">
      <dgm:prSet/>
      <dgm:spPr/>
      <dgm:t>
        <a:bodyPr/>
        <a:lstStyle/>
        <a:p>
          <a:endParaRPr lang="en-US"/>
        </a:p>
      </dgm:t>
    </dgm:pt>
    <dgm:pt modelId="{D31079AA-4B74-4C83-AB2E-76327903F070}" type="sibTrans" cxnId="{8924E10A-FABA-4C7D-90EF-04E2D7B6D2FB}">
      <dgm:prSet/>
      <dgm:spPr/>
      <dgm:t>
        <a:bodyPr/>
        <a:lstStyle/>
        <a:p>
          <a:endParaRPr lang="en-US"/>
        </a:p>
      </dgm:t>
    </dgm:pt>
    <dgm:pt modelId="{DBFD94FC-5008-4914-807B-513622F01232}" type="pres">
      <dgm:prSet presAssocID="{B6E64D42-0848-4287-AD0D-1A39C272076D}" presName="Name0" presStyleCnt="0">
        <dgm:presLayoutVars>
          <dgm:dir/>
          <dgm:animLvl val="lvl"/>
          <dgm:resizeHandles val="exact"/>
        </dgm:presLayoutVars>
      </dgm:prSet>
      <dgm:spPr/>
      <dgm:t>
        <a:bodyPr/>
        <a:lstStyle/>
        <a:p>
          <a:endParaRPr lang="en-US"/>
        </a:p>
      </dgm:t>
    </dgm:pt>
    <dgm:pt modelId="{D1D875F4-5E6D-4684-80FC-BF86DDEB3864}" type="pres">
      <dgm:prSet presAssocID="{9104DACD-3D34-4FDA-830F-7686EF4CA06B}" presName="composite" presStyleCnt="0"/>
      <dgm:spPr/>
    </dgm:pt>
    <dgm:pt modelId="{C155E372-59E6-47D6-83FF-288B47D5AD8A}" type="pres">
      <dgm:prSet presAssocID="{9104DACD-3D34-4FDA-830F-7686EF4CA06B}" presName="parTx" presStyleLbl="alignNode1" presStyleIdx="0" presStyleCnt="2">
        <dgm:presLayoutVars>
          <dgm:chMax val="0"/>
          <dgm:chPref val="0"/>
          <dgm:bulletEnabled val="1"/>
        </dgm:presLayoutVars>
      </dgm:prSet>
      <dgm:spPr/>
      <dgm:t>
        <a:bodyPr/>
        <a:lstStyle/>
        <a:p>
          <a:endParaRPr lang="en-US"/>
        </a:p>
      </dgm:t>
    </dgm:pt>
    <dgm:pt modelId="{33335222-0C1D-46B6-8CC9-7E32EB8775D1}" type="pres">
      <dgm:prSet presAssocID="{9104DACD-3D34-4FDA-830F-7686EF4CA06B}" presName="desTx" presStyleLbl="alignAccFollowNode1" presStyleIdx="0" presStyleCnt="2">
        <dgm:presLayoutVars>
          <dgm:bulletEnabled val="1"/>
        </dgm:presLayoutVars>
      </dgm:prSet>
      <dgm:spPr/>
      <dgm:t>
        <a:bodyPr/>
        <a:lstStyle/>
        <a:p>
          <a:endParaRPr lang="en-US"/>
        </a:p>
      </dgm:t>
    </dgm:pt>
    <dgm:pt modelId="{C21E7DEC-67D6-47F5-9E41-F10DA6D5F219}" type="pres">
      <dgm:prSet presAssocID="{D010A1FB-CFB5-42B2-973D-3EC4DAD655AB}" presName="space" presStyleCnt="0"/>
      <dgm:spPr/>
    </dgm:pt>
    <dgm:pt modelId="{1DE1DBC6-AF12-4400-A7A6-832ABFC3B043}" type="pres">
      <dgm:prSet presAssocID="{124AAF64-0E07-4AE1-8BB3-C06A15EC801D}" presName="composite" presStyleCnt="0"/>
      <dgm:spPr/>
    </dgm:pt>
    <dgm:pt modelId="{9F8223AE-2C17-4FE3-BE74-A84834F66CA9}" type="pres">
      <dgm:prSet presAssocID="{124AAF64-0E07-4AE1-8BB3-C06A15EC801D}" presName="parTx" presStyleLbl="alignNode1" presStyleIdx="1" presStyleCnt="2">
        <dgm:presLayoutVars>
          <dgm:chMax val="0"/>
          <dgm:chPref val="0"/>
          <dgm:bulletEnabled val="1"/>
        </dgm:presLayoutVars>
      </dgm:prSet>
      <dgm:spPr/>
      <dgm:t>
        <a:bodyPr/>
        <a:lstStyle/>
        <a:p>
          <a:endParaRPr lang="en-US"/>
        </a:p>
      </dgm:t>
    </dgm:pt>
    <dgm:pt modelId="{AA95B249-86FE-46B1-BA60-D5A37393A295}" type="pres">
      <dgm:prSet presAssocID="{124AAF64-0E07-4AE1-8BB3-C06A15EC801D}" presName="desTx" presStyleLbl="alignAccFollowNode1" presStyleIdx="1" presStyleCnt="2">
        <dgm:presLayoutVars>
          <dgm:bulletEnabled val="1"/>
        </dgm:presLayoutVars>
      </dgm:prSet>
      <dgm:spPr/>
      <dgm:t>
        <a:bodyPr/>
        <a:lstStyle/>
        <a:p>
          <a:endParaRPr lang="en-US"/>
        </a:p>
      </dgm:t>
    </dgm:pt>
  </dgm:ptLst>
  <dgm:cxnLst>
    <dgm:cxn modelId="{E995DDD0-EF22-4953-97E1-E07CB969C4CF}" type="presOf" srcId="{B6E64D42-0848-4287-AD0D-1A39C272076D}" destId="{DBFD94FC-5008-4914-807B-513622F01232}" srcOrd="0" destOrd="0" presId="urn:microsoft.com/office/officeart/2005/8/layout/hList1"/>
    <dgm:cxn modelId="{4798723E-D617-448F-8AD1-DC7F0D8B3AF8}" srcId="{124AAF64-0E07-4AE1-8BB3-C06A15EC801D}" destId="{67A12894-E9A7-4AD0-80A9-9629537E20A3}" srcOrd="0" destOrd="0" parTransId="{A1814A51-BBBF-451E-8F70-26BCD05325D7}" sibTransId="{589F2013-40A4-42A5-9663-3CFBCA8D6495}"/>
    <dgm:cxn modelId="{7646C6A1-F3CF-418A-B6BD-FAD504A0440E}" type="presOf" srcId="{9A42063F-DD3F-424F-A972-BF57B66769EE}" destId="{33335222-0C1D-46B6-8CC9-7E32EB8775D1}" srcOrd="0" destOrd="2" presId="urn:microsoft.com/office/officeart/2005/8/layout/hList1"/>
    <dgm:cxn modelId="{93268EED-9FED-4201-9CAF-35505140E75A}" type="presOf" srcId="{5942A201-C676-4504-BE6F-1502C3812FFB}" destId="{33335222-0C1D-46B6-8CC9-7E32EB8775D1}" srcOrd="0" destOrd="3" presId="urn:microsoft.com/office/officeart/2005/8/layout/hList1"/>
    <dgm:cxn modelId="{086C31A6-19EC-42FD-BEED-AF64C5D943B4}" type="presOf" srcId="{67A12894-E9A7-4AD0-80A9-9629537E20A3}" destId="{AA95B249-86FE-46B1-BA60-D5A37393A295}" srcOrd="0" destOrd="0" presId="urn:microsoft.com/office/officeart/2005/8/layout/hList1"/>
    <dgm:cxn modelId="{95EB15AC-05EF-4290-BEEC-500F141A2434}" type="presOf" srcId="{A343E8A2-6DF5-48F8-A4BF-4B12C148D9C8}" destId="{AA95B249-86FE-46B1-BA60-D5A37393A295}" srcOrd="0" destOrd="2" presId="urn:microsoft.com/office/officeart/2005/8/layout/hList1"/>
    <dgm:cxn modelId="{0BB66D3F-E62F-416B-933F-E16E2090C064}" srcId="{9104DACD-3D34-4FDA-830F-7686EF4CA06B}" destId="{9A42063F-DD3F-424F-A972-BF57B66769EE}" srcOrd="2" destOrd="0" parTransId="{BF870F63-B883-4685-9DA6-0CCD56CE59A5}" sibTransId="{DE71F7E3-7A29-4C61-9147-ECD6A355360C}"/>
    <dgm:cxn modelId="{1FAEEA4C-30CF-465C-87B9-7AB101D2C678}" type="presOf" srcId="{9104DACD-3D34-4FDA-830F-7686EF4CA06B}" destId="{C155E372-59E6-47D6-83FF-288B47D5AD8A}" srcOrd="0" destOrd="0" presId="urn:microsoft.com/office/officeart/2005/8/layout/hList1"/>
    <dgm:cxn modelId="{5CEB27BD-E907-4501-BA37-2DE46BE80D4F}" srcId="{124AAF64-0E07-4AE1-8BB3-C06A15EC801D}" destId="{A343E8A2-6DF5-48F8-A4BF-4B12C148D9C8}" srcOrd="2" destOrd="0" parTransId="{EE4482C3-108D-4741-AD5F-5B1A8EC7C1C7}" sibTransId="{31784EF2-DB24-44DA-A5F7-E4B136122C69}"/>
    <dgm:cxn modelId="{B61F596A-046F-4985-9AAA-DC36CCF77649}" type="presOf" srcId="{E56DC6F1-D9C7-4489-B5F0-2D0A1E3CE344}" destId="{33335222-0C1D-46B6-8CC9-7E32EB8775D1}" srcOrd="0" destOrd="0" presId="urn:microsoft.com/office/officeart/2005/8/layout/hList1"/>
    <dgm:cxn modelId="{D97B604B-32EE-4EC2-B46E-58644939D740}" type="presOf" srcId="{E603F78D-D017-4DB7-A8D5-EC4A77A7814A}" destId="{AA95B249-86FE-46B1-BA60-D5A37393A295}" srcOrd="0" destOrd="1" presId="urn:microsoft.com/office/officeart/2005/8/layout/hList1"/>
    <dgm:cxn modelId="{E86EF16D-ED2D-4325-8768-DE27E9291F82}" type="presOf" srcId="{E52CC7F3-3B00-4DB1-B34E-46A27D05D2AA}" destId="{AA95B249-86FE-46B1-BA60-D5A37393A295}" srcOrd="0" destOrd="3" presId="urn:microsoft.com/office/officeart/2005/8/layout/hList1"/>
    <dgm:cxn modelId="{6BCB76A8-C07E-4913-9473-CA2D476BEEF5}" srcId="{B6E64D42-0848-4287-AD0D-1A39C272076D}" destId="{9104DACD-3D34-4FDA-830F-7686EF4CA06B}" srcOrd="0" destOrd="0" parTransId="{D2A6F9DC-2A0C-4615-86C5-101845DF901C}" sibTransId="{D010A1FB-CFB5-42B2-973D-3EC4DAD655AB}"/>
    <dgm:cxn modelId="{338EB4DB-F1EF-4A4B-8553-0948C6180821}" srcId="{B6E64D42-0848-4287-AD0D-1A39C272076D}" destId="{124AAF64-0E07-4AE1-8BB3-C06A15EC801D}" srcOrd="1" destOrd="0" parTransId="{9D6D38E0-75CD-4E2C-A6AB-2F63186BBED8}" sibTransId="{C3014494-93D6-4EAF-B9B0-40CCC08C4B1F}"/>
    <dgm:cxn modelId="{8924E10A-FABA-4C7D-90EF-04E2D7B6D2FB}" srcId="{124AAF64-0E07-4AE1-8BB3-C06A15EC801D}" destId="{E52CC7F3-3B00-4DB1-B34E-46A27D05D2AA}" srcOrd="3" destOrd="0" parTransId="{2C9CF9D8-868E-4008-97EC-044D85BD5E2B}" sibTransId="{D31079AA-4B74-4C83-AB2E-76327903F070}"/>
    <dgm:cxn modelId="{1F181055-2780-41EF-A499-6DAEC1FEFC05}" srcId="{9104DACD-3D34-4FDA-830F-7686EF4CA06B}" destId="{E56DC6F1-D9C7-4489-B5F0-2D0A1E3CE344}" srcOrd="0" destOrd="0" parTransId="{2267D47A-C6FC-447D-908D-FA69BA9FD818}" sibTransId="{2384D305-6184-4ED7-AA68-B156EB978310}"/>
    <dgm:cxn modelId="{15C7EC05-5D3C-4175-9F05-40D71F4DA6B8}" srcId="{9104DACD-3D34-4FDA-830F-7686EF4CA06B}" destId="{5942A201-C676-4504-BE6F-1502C3812FFB}" srcOrd="3" destOrd="0" parTransId="{7AE4B948-4E84-4177-B8C5-80A06AFC9A56}" sibTransId="{D2D725E6-26C9-4E64-B23E-275C565BE407}"/>
    <dgm:cxn modelId="{340C12E1-E679-4F9A-8F3D-981AC327EA85}" srcId="{9104DACD-3D34-4FDA-830F-7686EF4CA06B}" destId="{EB68E519-0B15-4ADE-AF29-1FDB9EF581BC}" srcOrd="1" destOrd="0" parTransId="{DCF7E4D7-FE8A-4C5B-966E-83E07E1338AB}" sibTransId="{454F5D5C-8049-47E4-BB01-C02887FB771A}"/>
    <dgm:cxn modelId="{38B47601-B992-46BA-AF5B-6440F85C63F3}" type="presOf" srcId="{EB68E519-0B15-4ADE-AF29-1FDB9EF581BC}" destId="{33335222-0C1D-46B6-8CC9-7E32EB8775D1}" srcOrd="0" destOrd="1" presId="urn:microsoft.com/office/officeart/2005/8/layout/hList1"/>
    <dgm:cxn modelId="{A126A659-ECBB-445D-A12D-FAE06F87DD50}" type="presOf" srcId="{124AAF64-0E07-4AE1-8BB3-C06A15EC801D}" destId="{9F8223AE-2C17-4FE3-BE74-A84834F66CA9}" srcOrd="0" destOrd="0" presId="urn:microsoft.com/office/officeart/2005/8/layout/hList1"/>
    <dgm:cxn modelId="{F874FC57-DF29-4450-8987-874D15DCDA49}" srcId="{124AAF64-0E07-4AE1-8BB3-C06A15EC801D}" destId="{E603F78D-D017-4DB7-A8D5-EC4A77A7814A}" srcOrd="1" destOrd="0" parTransId="{BEA2E145-7364-420E-B15C-E2733FA5BB41}" sibTransId="{173E6170-15EB-43FC-BBA5-D250CEC7D872}"/>
    <dgm:cxn modelId="{4D37C8C1-9551-4E5E-84E5-A8CAB46CD884}" type="presParOf" srcId="{DBFD94FC-5008-4914-807B-513622F01232}" destId="{D1D875F4-5E6D-4684-80FC-BF86DDEB3864}" srcOrd="0" destOrd="0" presId="urn:microsoft.com/office/officeart/2005/8/layout/hList1"/>
    <dgm:cxn modelId="{3D5FE75C-362D-40EC-A28D-5F0222C113D0}" type="presParOf" srcId="{D1D875F4-5E6D-4684-80FC-BF86DDEB3864}" destId="{C155E372-59E6-47D6-83FF-288B47D5AD8A}" srcOrd="0" destOrd="0" presId="urn:microsoft.com/office/officeart/2005/8/layout/hList1"/>
    <dgm:cxn modelId="{3446E3E3-70AF-447B-A87D-99049040632D}" type="presParOf" srcId="{D1D875F4-5E6D-4684-80FC-BF86DDEB3864}" destId="{33335222-0C1D-46B6-8CC9-7E32EB8775D1}" srcOrd="1" destOrd="0" presId="urn:microsoft.com/office/officeart/2005/8/layout/hList1"/>
    <dgm:cxn modelId="{0993A2FE-8F84-44EC-AA40-9D25954BF1DD}" type="presParOf" srcId="{DBFD94FC-5008-4914-807B-513622F01232}" destId="{C21E7DEC-67D6-47F5-9E41-F10DA6D5F219}" srcOrd="1" destOrd="0" presId="urn:microsoft.com/office/officeart/2005/8/layout/hList1"/>
    <dgm:cxn modelId="{AD6C1CF7-BDAC-4628-A8EF-5A3310D9528E}" type="presParOf" srcId="{DBFD94FC-5008-4914-807B-513622F01232}" destId="{1DE1DBC6-AF12-4400-A7A6-832ABFC3B043}" srcOrd="2" destOrd="0" presId="urn:microsoft.com/office/officeart/2005/8/layout/hList1"/>
    <dgm:cxn modelId="{FBD172E8-920C-4FAD-8B91-619CB95CC5F2}" type="presParOf" srcId="{1DE1DBC6-AF12-4400-A7A6-832ABFC3B043}" destId="{9F8223AE-2C17-4FE3-BE74-A84834F66CA9}" srcOrd="0" destOrd="0" presId="urn:microsoft.com/office/officeart/2005/8/layout/hList1"/>
    <dgm:cxn modelId="{3E82E2C8-9FE4-40FC-9947-54CEF5B81D45}" type="presParOf" srcId="{1DE1DBC6-AF12-4400-A7A6-832ABFC3B043}" destId="{AA95B249-86FE-46B1-BA60-D5A37393A29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0F4C78-FC8A-4446-A3A9-C9782FF80724}"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US"/>
        </a:p>
      </dgm:t>
    </dgm:pt>
    <dgm:pt modelId="{9319258E-0A7A-4AE1-B84A-7427E5CFE17B}">
      <dgm:prSet/>
      <dgm:spPr/>
      <dgm:t>
        <a:bodyPr/>
        <a:lstStyle/>
        <a:p>
          <a:r>
            <a:rPr lang="en-US" dirty="0" smtClean="0"/>
            <a:t>Generative topic</a:t>
          </a:r>
          <a:endParaRPr lang="en-US" dirty="0"/>
        </a:p>
      </dgm:t>
    </dgm:pt>
    <dgm:pt modelId="{6995A025-A6BA-443C-B6D7-747E1281E2B8}" type="parTrans" cxnId="{3DECDCA8-8030-4995-84BC-262506D85398}">
      <dgm:prSet/>
      <dgm:spPr/>
      <dgm:t>
        <a:bodyPr/>
        <a:lstStyle/>
        <a:p>
          <a:endParaRPr lang="en-US"/>
        </a:p>
      </dgm:t>
    </dgm:pt>
    <dgm:pt modelId="{819A1493-7D0A-4033-BC1B-31F344F6A2DF}" type="sibTrans" cxnId="{3DECDCA8-8030-4995-84BC-262506D85398}">
      <dgm:prSet/>
      <dgm:spPr/>
      <dgm:t>
        <a:bodyPr/>
        <a:lstStyle/>
        <a:p>
          <a:endParaRPr lang="en-US"/>
        </a:p>
      </dgm:t>
    </dgm:pt>
    <dgm:pt modelId="{B4028BC5-3AF6-49B3-B45E-8B61BEF89870}">
      <dgm:prSet/>
      <dgm:spPr/>
      <dgm:t>
        <a:bodyPr/>
        <a:lstStyle/>
        <a:p>
          <a:r>
            <a:rPr lang="en-US" dirty="0" smtClean="0"/>
            <a:t>Understanding goals</a:t>
          </a:r>
          <a:endParaRPr lang="en-US" dirty="0"/>
        </a:p>
      </dgm:t>
    </dgm:pt>
    <dgm:pt modelId="{F48EAC28-41A6-40CD-A6ED-E3D2C532FEBE}" type="parTrans" cxnId="{D7EA98EA-4D52-4127-A273-316E755B2ADD}">
      <dgm:prSet/>
      <dgm:spPr/>
      <dgm:t>
        <a:bodyPr/>
        <a:lstStyle/>
        <a:p>
          <a:endParaRPr lang="en-US"/>
        </a:p>
      </dgm:t>
    </dgm:pt>
    <dgm:pt modelId="{E41DAEF6-2E52-46EF-935A-091E8EB36A4E}" type="sibTrans" cxnId="{D7EA98EA-4D52-4127-A273-316E755B2ADD}">
      <dgm:prSet/>
      <dgm:spPr/>
      <dgm:t>
        <a:bodyPr/>
        <a:lstStyle/>
        <a:p>
          <a:endParaRPr lang="en-US"/>
        </a:p>
      </dgm:t>
    </dgm:pt>
    <dgm:pt modelId="{EE9C4375-EE7E-43C5-AB92-4C7D9A49874F}">
      <dgm:prSet/>
      <dgm:spPr/>
      <dgm:t>
        <a:bodyPr/>
        <a:lstStyle/>
        <a:p>
          <a:r>
            <a:rPr lang="en-US" dirty="0" smtClean="0"/>
            <a:t>Demonstrate understanding</a:t>
          </a:r>
          <a:endParaRPr lang="en-US" dirty="0"/>
        </a:p>
      </dgm:t>
    </dgm:pt>
    <dgm:pt modelId="{731674A8-F56C-42AA-9CBC-B79665D58B1C}" type="parTrans" cxnId="{8CF94DE9-6F18-487B-91B1-EDA23D646177}">
      <dgm:prSet/>
      <dgm:spPr/>
      <dgm:t>
        <a:bodyPr/>
        <a:lstStyle/>
        <a:p>
          <a:endParaRPr lang="en-US"/>
        </a:p>
      </dgm:t>
    </dgm:pt>
    <dgm:pt modelId="{7D4029F4-C080-4A7F-BCF8-FD6F83A987EA}" type="sibTrans" cxnId="{8CF94DE9-6F18-487B-91B1-EDA23D646177}">
      <dgm:prSet/>
      <dgm:spPr/>
      <dgm:t>
        <a:bodyPr/>
        <a:lstStyle/>
        <a:p>
          <a:endParaRPr lang="en-US"/>
        </a:p>
      </dgm:t>
    </dgm:pt>
    <dgm:pt modelId="{DCB10C6E-F0E3-4803-A31D-B1E5113B2F1B}">
      <dgm:prSet/>
      <dgm:spPr/>
      <dgm:t>
        <a:bodyPr/>
        <a:lstStyle/>
        <a:p>
          <a:r>
            <a:rPr lang="en-US" dirty="0" smtClean="0"/>
            <a:t>Ongoing assessment</a:t>
          </a:r>
          <a:endParaRPr lang="en-US" dirty="0"/>
        </a:p>
      </dgm:t>
    </dgm:pt>
    <dgm:pt modelId="{7D53990D-F36D-412E-BED6-5D61E52F5D94}" type="parTrans" cxnId="{F570CF44-99B8-464A-B897-447D41998E97}">
      <dgm:prSet/>
      <dgm:spPr/>
      <dgm:t>
        <a:bodyPr/>
        <a:lstStyle/>
        <a:p>
          <a:endParaRPr lang="en-US"/>
        </a:p>
      </dgm:t>
    </dgm:pt>
    <dgm:pt modelId="{66F1D830-9567-4EA4-9B3C-071A652CBB52}" type="sibTrans" cxnId="{F570CF44-99B8-464A-B897-447D41998E97}">
      <dgm:prSet/>
      <dgm:spPr/>
      <dgm:t>
        <a:bodyPr/>
        <a:lstStyle/>
        <a:p>
          <a:endParaRPr lang="en-US"/>
        </a:p>
      </dgm:t>
    </dgm:pt>
    <dgm:pt modelId="{09A18AD3-F81B-4E17-978D-3BE085BE254E}" type="pres">
      <dgm:prSet presAssocID="{990F4C78-FC8A-4446-A3A9-C9782FF80724}" presName="Name0" presStyleCnt="0">
        <dgm:presLayoutVars>
          <dgm:dir/>
        </dgm:presLayoutVars>
      </dgm:prSet>
      <dgm:spPr/>
      <dgm:t>
        <a:bodyPr/>
        <a:lstStyle/>
        <a:p>
          <a:endParaRPr lang="en-US"/>
        </a:p>
      </dgm:t>
    </dgm:pt>
    <dgm:pt modelId="{D4CF82E7-3EA4-408A-AA96-00166594DE9C}" type="pres">
      <dgm:prSet presAssocID="{9319258E-0A7A-4AE1-B84A-7427E5CFE17B}" presName="noChildren" presStyleCnt="0"/>
      <dgm:spPr/>
    </dgm:pt>
    <dgm:pt modelId="{02E1CD0F-FFFE-4904-9634-8849608DCC16}" type="pres">
      <dgm:prSet presAssocID="{9319258E-0A7A-4AE1-B84A-7427E5CFE17B}" presName="gap" presStyleCnt="0"/>
      <dgm:spPr/>
    </dgm:pt>
    <dgm:pt modelId="{A4E69789-48BD-4396-8B1C-6771BCD36740}" type="pres">
      <dgm:prSet presAssocID="{9319258E-0A7A-4AE1-B84A-7427E5CFE17B}" presName="medCircle2" presStyleLbl="vennNode1" presStyleIdx="0" presStyleCnt="4"/>
      <dgm:spPr/>
    </dgm:pt>
    <dgm:pt modelId="{CCF8F4ED-32FB-4D25-BCA9-9E9ED0EC05EE}" type="pres">
      <dgm:prSet presAssocID="{9319258E-0A7A-4AE1-B84A-7427E5CFE17B}" presName="txLvlOnly1" presStyleLbl="revTx" presStyleIdx="0" presStyleCnt="4" custScaleX="153305" custLinFactNeighborX="24649" custLinFactNeighborY="2348"/>
      <dgm:spPr/>
      <dgm:t>
        <a:bodyPr/>
        <a:lstStyle/>
        <a:p>
          <a:endParaRPr lang="en-US"/>
        </a:p>
      </dgm:t>
    </dgm:pt>
    <dgm:pt modelId="{FA01BF80-43AC-4E36-B246-6036EE88DCDE}" type="pres">
      <dgm:prSet presAssocID="{B4028BC5-3AF6-49B3-B45E-8B61BEF89870}" presName="noChildren" presStyleCnt="0"/>
      <dgm:spPr/>
    </dgm:pt>
    <dgm:pt modelId="{765C6BD8-F2C6-4585-A7E6-E67BC54DD88E}" type="pres">
      <dgm:prSet presAssocID="{B4028BC5-3AF6-49B3-B45E-8B61BEF89870}" presName="gap" presStyleCnt="0"/>
      <dgm:spPr/>
    </dgm:pt>
    <dgm:pt modelId="{FF811A2C-3784-4453-B153-4F99D1B9CEF3}" type="pres">
      <dgm:prSet presAssocID="{B4028BC5-3AF6-49B3-B45E-8B61BEF89870}" presName="medCircle2" presStyleLbl="vennNode1" presStyleIdx="1" presStyleCnt="4"/>
      <dgm:spPr/>
    </dgm:pt>
    <dgm:pt modelId="{08B0086C-EE09-48C1-B794-CF86DF191AA3}" type="pres">
      <dgm:prSet presAssocID="{B4028BC5-3AF6-49B3-B45E-8B61BEF89870}" presName="txLvlOnly1" presStyleLbl="revTx" presStyleIdx="1" presStyleCnt="4" custScaleX="153305" custLinFactNeighborX="24649" custLinFactNeighborY="-4740"/>
      <dgm:spPr/>
      <dgm:t>
        <a:bodyPr/>
        <a:lstStyle/>
        <a:p>
          <a:endParaRPr lang="en-US"/>
        </a:p>
      </dgm:t>
    </dgm:pt>
    <dgm:pt modelId="{70347A15-42E8-4902-B085-1F6C7C30B448}" type="pres">
      <dgm:prSet presAssocID="{EE9C4375-EE7E-43C5-AB92-4C7D9A49874F}" presName="noChildren" presStyleCnt="0"/>
      <dgm:spPr/>
    </dgm:pt>
    <dgm:pt modelId="{84BB7158-3A15-4843-B50F-B063E86CC314}" type="pres">
      <dgm:prSet presAssocID="{EE9C4375-EE7E-43C5-AB92-4C7D9A49874F}" presName="gap" presStyleCnt="0"/>
      <dgm:spPr/>
    </dgm:pt>
    <dgm:pt modelId="{85E8BEBE-770B-4741-8C4F-1D8FA2702428}" type="pres">
      <dgm:prSet presAssocID="{EE9C4375-EE7E-43C5-AB92-4C7D9A49874F}" presName="medCircle2" presStyleLbl="vennNode1" presStyleIdx="2" presStyleCnt="4"/>
      <dgm:spPr/>
    </dgm:pt>
    <dgm:pt modelId="{FBBA3D43-E50E-4EAA-921C-D27CE90D5BAD}" type="pres">
      <dgm:prSet presAssocID="{EE9C4375-EE7E-43C5-AB92-4C7D9A49874F}" presName="txLvlOnly1" presStyleLbl="revTx" presStyleIdx="2" presStyleCnt="4" custScaleX="153305" custLinFactNeighborX="24649" custLinFactNeighborY="-4740"/>
      <dgm:spPr/>
      <dgm:t>
        <a:bodyPr/>
        <a:lstStyle/>
        <a:p>
          <a:endParaRPr lang="en-US"/>
        </a:p>
      </dgm:t>
    </dgm:pt>
    <dgm:pt modelId="{CCC78F72-8ACE-4C49-9BD1-594B6E8754AD}" type="pres">
      <dgm:prSet presAssocID="{DCB10C6E-F0E3-4803-A31D-B1E5113B2F1B}" presName="noChildren" presStyleCnt="0"/>
      <dgm:spPr/>
    </dgm:pt>
    <dgm:pt modelId="{319A17D5-0911-4C4C-9540-A438070C9A63}" type="pres">
      <dgm:prSet presAssocID="{DCB10C6E-F0E3-4803-A31D-B1E5113B2F1B}" presName="gap" presStyleCnt="0"/>
      <dgm:spPr/>
    </dgm:pt>
    <dgm:pt modelId="{83916BB8-FF68-4AB4-A911-B963448C6D08}" type="pres">
      <dgm:prSet presAssocID="{DCB10C6E-F0E3-4803-A31D-B1E5113B2F1B}" presName="medCircle2" presStyleLbl="vennNode1" presStyleIdx="3" presStyleCnt="4"/>
      <dgm:spPr/>
    </dgm:pt>
    <dgm:pt modelId="{82B0083D-8398-4A9B-9FBD-2C4D8E9F0B38}" type="pres">
      <dgm:prSet presAssocID="{DCB10C6E-F0E3-4803-A31D-B1E5113B2F1B}" presName="txLvlOnly1" presStyleLbl="revTx" presStyleIdx="3" presStyleCnt="4" custScaleX="153305" custLinFactNeighborX="24649" custLinFactNeighborY="-4740"/>
      <dgm:spPr/>
      <dgm:t>
        <a:bodyPr/>
        <a:lstStyle/>
        <a:p>
          <a:endParaRPr lang="en-US"/>
        </a:p>
      </dgm:t>
    </dgm:pt>
  </dgm:ptLst>
  <dgm:cxnLst>
    <dgm:cxn modelId="{D7EA98EA-4D52-4127-A273-316E755B2ADD}" srcId="{990F4C78-FC8A-4446-A3A9-C9782FF80724}" destId="{B4028BC5-3AF6-49B3-B45E-8B61BEF89870}" srcOrd="1" destOrd="0" parTransId="{F48EAC28-41A6-40CD-A6ED-E3D2C532FEBE}" sibTransId="{E41DAEF6-2E52-46EF-935A-091E8EB36A4E}"/>
    <dgm:cxn modelId="{783B8665-A317-40D6-8024-827F562FCA2F}" type="presOf" srcId="{9319258E-0A7A-4AE1-B84A-7427E5CFE17B}" destId="{CCF8F4ED-32FB-4D25-BCA9-9E9ED0EC05EE}" srcOrd="0" destOrd="0" presId="urn:microsoft.com/office/officeart/2008/layout/VerticalCircleList"/>
    <dgm:cxn modelId="{3DECDCA8-8030-4995-84BC-262506D85398}" srcId="{990F4C78-FC8A-4446-A3A9-C9782FF80724}" destId="{9319258E-0A7A-4AE1-B84A-7427E5CFE17B}" srcOrd="0" destOrd="0" parTransId="{6995A025-A6BA-443C-B6D7-747E1281E2B8}" sibTransId="{819A1493-7D0A-4033-BC1B-31F344F6A2DF}"/>
    <dgm:cxn modelId="{126FE029-DE3D-41DB-BEC1-40F7987A7575}" type="presOf" srcId="{990F4C78-FC8A-4446-A3A9-C9782FF80724}" destId="{09A18AD3-F81B-4E17-978D-3BE085BE254E}" srcOrd="0" destOrd="0" presId="urn:microsoft.com/office/officeart/2008/layout/VerticalCircleList"/>
    <dgm:cxn modelId="{EC5F900F-41E7-4CA9-BEF6-632F503ED0CB}" type="presOf" srcId="{B4028BC5-3AF6-49B3-B45E-8B61BEF89870}" destId="{08B0086C-EE09-48C1-B794-CF86DF191AA3}" srcOrd="0" destOrd="0" presId="urn:microsoft.com/office/officeart/2008/layout/VerticalCircleList"/>
    <dgm:cxn modelId="{2B046329-8793-46B7-8288-D8EC8DABA45D}" type="presOf" srcId="{EE9C4375-EE7E-43C5-AB92-4C7D9A49874F}" destId="{FBBA3D43-E50E-4EAA-921C-D27CE90D5BAD}" srcOrd="0" destOrd="0" presId="urn:microsoft.com/office/officeart/2008/layout/VerticalCircleList"/>
    <dgm:cxn modelId="{F570CF44-99B8-464A-B897-447D41998E97}" srcId="{990F4C78-FC8A-4446-A3A9-C9782FF80724}" destId="{DCB10C6E-F0E3-4803-A31D-B1E5113B2F1B}" srcOrd="3" destOrd="0" parTransId="{7D53990D-F36D-412E-BED6-5D61E52F5D94}" sibTransId="{66F1D830-9567-4EA4-9B3C-071A652CBB52}"/>
    <dgm:cxn modelId="{5BE3A1B0-DA6F-46E1-9DF3-A2043E0FC491}" type="presOf" srcId="{DCB10C6E-F0E3-4803-A31D-B1E5113B2F1B}" destId="{82B0083D-8398-4A9B-9FBD-2C4D8E9F0B38}" srcOrd="0" destOrd="0" presId="urn:microsoft.com/office/officeart/2008/layout/VerticalCircleList"/>
    <dgm:cxn modelId="{8CF94DE9-6F18-487B-91B1-EDA23D646177}" srcId="{990F4C78-FC8A-4446-A3A9-C9782FF80724}" destId="{EE9C4375-EE7E-43C5-AB92-4C7D9A49874F}" srcOrd="2" destOrd="0" parTransId="{731674A8-F56C-42AA-9CBC-B79665D58B1C}" sibTransId="{7D4029F4-C080-4A7F-BCF8-FD6F83A987EA}"/>
    <dgm:cxn modelId="{A4496B96-AA2B-4219-ABDF-356347E3A514}" type="presParOf" srcId="{09A18AD3-F81B-4E17-978D-3BE085BE254E}" destId="{D4CF82E7-3EA4-408A-AA96-00166594DE9C}" srcOrd="0" destOrd="0" presId="urn:microsoft.com/office/officeart/2008/layout/VerticalCircleList"/>
    <dgm:cxn modelId="{94F40D2A-8A36-4D39-B8E6-5453F35A4AEE}" type="presParOf" srcId="{D4CF82E7-3EA4-408A-AA96-00166594DE9C}" destId="{02E1CD0F-FFFE-4904-9634-8849608DCC16}" srcOrd="0" destOrd="0" presId="urn:microsoft.com/office/officeart/2008/layout/VerticalCircleList"/>
    <dgm:cxn modelId="{F94646DD-0E38-46B1-AD68-E84EAB1EE648}" type="presParOf" srcId="{D4CF82E7-3EA4-408A-AA96-00166594DE9C}" destId="{A4E69789-48BD-4396-8B1C-6771BCD36740}" srcOrd="1" destOrd="0" presId="urn:microsoft.com/office/officeart/2008/layout/VerticalCircleList"/>
    <dgm:cxn modelId="{6451183A-FBB3-4FB6-91FB-9A1BD89B898C}" type="presParOf" srcId="{D4CF82E7-3EA4-408A-AA96-00166594DE9C}" destId="{CCF8F4ED-32FB-4D25-BCA9-9E9ED0EC05EE}" srcOrd="2" destOrd="0" presId="urn:microsoft.com/office/officeart/2008/layout/VerticalCircleList"/>
    <dgm:cxn modelId="{3BF9988C-14C6-465B-BB60-91650FF3ED99}" type="presParOf" srcId="{09A18AD3-F81B-4E17-978D-3BE085BE254E}" destId="{FA01BF80-43AC-4E36-B246-6036EE88DCDE}" srcOrd="1" destOrd="0" presId="urn:microsoft.com/office/officeart/2008/layout/VerticalCircleList"/>
    <dgm:cxn modelId="{626D9180-463C-48F6-B5CB-F9EC34F3300A}" type="presParOf" srcId="{FA01BF80-43AC-4E36-B246-6036EE88DCDE}" destId="{765C6BD8-F2C6-4585-A7E6-E67BC54DD88E}" srcOrd="0" destOrd="0" presId="urn:microsoft.com/office/officeart/2008/layout/VerticalCircleList"/>
    <dgm:cxn modelId="{0BDFFC59-DC2C-4582-BF6B-D333F80B604A}" type="presParOf" srcId="{FA01BF80-43AC-4E36-B246-6036EE88DCDE}" destId="{FF811A2C-3784-4453-B153-4F99D1B9CEF3}" srcOrd="1" destOrd="0" presId="urn:microsoft.com/office/officeart/2008/layout/VerticalCircleList"/>
    <dgm:cxn modelId="{6D47BFBE-E7CB-48D9-82A9-1D2C5AEF59B3}" type="presParOf" srcId="{FA01BF80-43AC-4E36-B246-6036EE88DCDE}" destId="{08B0086C-EE09-48C1-B794-CF86DF191AA3}" srcOrd="2" destOrd="0" presId="urn:microsoft.com/office/officeart/2008/layout/VerticalCircleList"/>
    <dgm:cxn modelId="{C21CC82C-40AD-4E0A-B966-225A69A57B12}" type="presParOf" srcId="{09A18AD3-F81B-4E17-978D-3BE085BE254E}" destId="{70347A15-42E8-4902-B085-1F6C7C30B448}" srcOrd="2" destOrd="0" presId="urn:microsoft.com/office/officeart/2008/layout/VerticalCircleList"/>
    <dgm:cxn modelId="{2E0870AD-A941-4AB0-AC0E-402855B8CD69}" type="presParOf" srcId="{70347A15-42E8-4902-B085-1F6C7C30B448}" destId="{84BB7158-3A15-4843-B50F-B063E86CC314}" srcOrd="0" destOrd="0" presId="urn:microsoft.com/office/officeart/2008/layout/VerticalCircleList"/>
    <dgm:cxn modelId="{A882479D-E703-4ACE-B6EB-BB569FAD1E80}" type="presParOf" srcId="{70347A15-42E8-4902-B085-1F6C7C30B448}" destId="{85E8BEBE-770B-4741-8C4F-1D8FA2702428}" srcOrd="1" destOrd="0" presId="urn:microsoft.com/office/officeart/2008/layout/VerticalCircleList"/>
    <dgm:cxn modelId="{C392C046-45AE-4A76-86FF-6594FB877B26}" type="presParOf" srcId="{70347A15-42E8-4902-B085-1F6C7C30B448}" destId="{FBBA3D43-E50E-4EAA-921C-D27CE90D5BAD}" srcOrd="2" destOrd="0" presId="urn:microsoft.com/office/officeart/2008/layout/VerticalCircleList"/>
    <dgm:cxn modelId="{055AD6A0-F975-4C11-8DEE-BFAC5317C927}" type="presParOf" srcId="{09A18AD3-F81B-4E17-978D-3BE085BE254E}" destId="{CCC78F72-8ACE-4C49-9BD1-594B6E8754AD}" srcOrd="3" destOrd="0" presId="urn:microsoft.com/office/officeart/2008/layout/VerticalCircleList"/>
    <dgm:cxn modelId="{8CCA14E4-9B28-43B5-8702-34656E0A220A}" type="presParOf" srcId="{CCC78F72-8ACE-4C49-9BD1-594B6E8754AD}" destId="{319A17D5-0911-4C4C-9540-A438070C9A63}" srcOrd="0" destOrd="0" presId="urn:microsoft.com/office/officeart/2008/layout/VerticalCircleList"/>
    <dgm:cxn modelId="{0FFCD16A-0618-4457-A430-81096DF6C55E}" type="presParOf" srcId="{CCC78F72-8ACE-4C49-9BD1-594B6E8754AD}" destId="{83916BB8-FF68-4AB4-A911-B963448C6D08}" srcOrd="1" destOrd="0" presId="urn:microsoft.com/office/officeart/2008/layout/VerticalCircleList"/>
    <dgm:cxn modelId="{FDE6A731-FCBC-4DB0-A962-988C434A6D0F}" type="presParOf" srcId="{CCC78F72-8ACE-4C49-9BD1-594B6E8754AD}" destId="{82B0083D-8398-4A9B-9FBD-2C4D8E9F0B38}"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6E64D42-0848-4287-AD0D-1A39C272076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104DACD-3D34-4FDA-830F-7686EF4CA06B}">
      <dgm:prSet phldrT="[Text]"/>
      <dgm:spPr/>
      <dgm:t>
        <a:bodyPr/>
        <a:lstStyle/>
        <a:p>
          <a:r>
            <a:rPr lang="en-US" b="1" dirty="0" smtClean="0"/>
            <a:t>Strengths</a:t>
          </a:r>
          <a:endParaRPr lang="en-US" b="1" dirty="0"/>
        </a:p>
      </dgm:t>
    </dgm:pt>
    <dgm:pt modelId="{D2A6F9DC-2A0C-4615-86C5-101845DF901C}" type="parTrans" cxnId="{6BCB76A8-C07E-4913-9473-CA2D476BEEF5}">
      <dgm:prSet/>
      <dgm:spPr/>
      <dgm:t>
        <a:bodyPr/>
        <a:lstStyle/>
        <a:p>
          <a:endParaRPr lang="en-US"/>
        </a:p>
      </dgm:t>
    </dgm:pt>
    <dgm:pt modelId="{D010A1FB-CFB5-42B2-973D-3EC4DAD655AB}" type="sibTrans" cxnId="{6BCB76A8-C07E-4913-9473-CA2D476BEEF5}">
      <dgm:prSet/>
      <dgm:spPr/>
      <dgm:t>
        <a:bodyPr/>
        <a:lstStyle/>
        <a:p>
          <a:endParaRPr lang="en-US"/>
        </a:p>
      </dgm:t>
    </dgm:pt>
    <dgm:pt modelId="{E56DC6F1-D9C7-4489-B5F0-2D0A1E3CE344}">
      <dgm:prSet phldrT="[Text]"/>
      <dgm:spPr/>
      <dgm:t>
        <a:bodyPr/>
        <a:lstStyle/>
        <a:p>
          <a:r>
            <a:rPr lang="en-US" dirty="0" smtClean="0"/>
            <a:t>Student-centered</a:t>
          </a:r>
          <a:endParaRPr lang="en-US" dirty="0"/>
        </a:p>
      </dgm:t>
    </dgm:pt>
    <dgm:pt modelId="{2267D47A-C6FC-447D-908D-FA69BA9FD818}" type="parTrans" cxnId="{1F181055-2780-41EF-A499-6DAEC1FEFC05}">
      <dgm:prSet/>
      <dgm:spPr/>
      <dgm:t>
        <a:bodyPr/>
        <a:lstStyle/>
        <a:p>
          <a:endParaRPr lang="en-US"/>
        </a:p>
      </dgm:t>
    </dgm:pt>
    <dgm:pt modelId="{2384D305-6184-4ED7-AA68-B156EB978310}" type="sibTrans" cxnId="{1F181055-2780-41EF-A499-6DAEC1FEFC05}">
      <dgm:prSet/>
      <dgm:spPr/>
      <dgm:t>
        <a:bodyPr/>
        <a:lstStyle/>
        <a:p>
          <a:endParaRPr lang="en-US"/>
        </a:p>
      </dgm:t>
    </dgm:pt>
    <dgm:pt modelId="{124AAF64-0E07-4AE1-8BB3-C06A15EC801D}">
      <dgm:prSet phldrT="[Text]"/>
      <dgm:spPr/>
      <dgm:t>
        <a:bodyPr/>
        <a:lstStyle/>
        <a:p>
          <a:r>
            <a:rPr lang="en-US" b="1" dirty="0" smtClean="0"/>
            <a:t>Limitations</a:t>
          </a:r>
          <a:endParaRPr lang="en-US" b="1" dirty="0"/>
        </a:p>
      </dgm:t>
    </dgm:pt>
    <dgm:pt modelId="{9D6D38E0-75CD-4E2C-A6AB-2F63186BBED8}" type="parTrans" cxnId="{338EB4DB-F1EF-4A4B-8553-0948C6180821}">
      <dgm:prSet/>
      <dgm:spPr/>
      <dgm:t>
        <a:bodyPr/>
        <a:lstStyle/>
        <a:p>
          <a:endParaRPr lang="en-US"/>
        </a:p>
      </dgm:t>
    </dgm:pt>
    <dgm:pt modelId="{C3014494-93D6-4EAF-B9B0-40CCC08C4B1F}" type="sibTrans" cxnId="{338EB4DB-F1EF-4A4B-8553-0948C6180821}">
      <dgm:prSet/>
      <dgm:spPr/>
      <dgm:t>
        <a:bodyPr/>
        <a:lstStyle/>
        <a:p>
          <a:endParaRPr lang="en-US"/>
        </a:p>
      </dgm:t>
    </dgm:pt>
    <dgm:pt modelId="{67A12894-E9A7-4AD0-80A9-9629537E20A3}">
      <dgm:prSet phldrT="[Text]"/>
      <dgm:spPr/>
      <dgm:t>
        <a:bodyPr/>
        <a:lstStyle/>
        <a:p>
          <a:r>
            <a:rPr lang="en-US" dirty="0" smtClean="0"/>
            <a:t>Overly complex for simple tasks</a:t>
          </a:r>
          <a:endParaRPr lang="en-US" dirty="0"/>
        </a:p>
      </dgm:t>
    </dgm:pt>
    <dgm:pt modelId="{A1814A51-BBBF-451E-8F70-26BCD05325D7}" type="parTrans" cxnId="{4798723E-D617-448F-8AD1-DC7F0D8B3AF8}">
      <dgm:prSet/>
      <dgm:spPr/>
      <dgm:t>
        <a:bodyPr/>
        <a:lstStyle/>
        <a:p>
          <a:endParaRPr lang="en-US"/>
        </a:p>
      </dgm:t>
    </dgm:pt>
    <dgm:pt modelId="{589F2013-40A4-42A5-9663-3CFBCA8D6495}" type="sibTrans" cxnId="{4798723E-D617-448F-8AD1-DC7F0D8B3AF8}">
      <dgm:prSet/>
      <dgm:spPr/>
      <dgm:t>
        <a:bodyPr/>
        <a:lstStyle/>
        <a:p>
          <a:endParaRPr lang="en-US"/>
        </a:p>
      </dgm:t>
    </dgm:pt>
    <dgm:pt modelId="{5068B173-3C5C-42E9-AB68-AA30B1FCD59C}">
      <dgm:prSet phldrT="[Text]"/>
      <dgm:spPr/>
      <dgm:t>
        <a:bodyPr/>
        <a:lstStyle/>
        <a:p>
          <a:r>
            <a:rPr lang="en-US" dirty="0" smtClean="0"/>
            <a:t>Allows for multiple potential outcomes</a:t>
          </a:r>
          <a:endParaRPr lang="en-US" dirty="0"/>
        </a:p>
      </dgm:t>
    </dgm:pt>
    <dgm:pt modelId="{C91E88DE-84AE-4C88-BF67-2F0E5CEAC2F0}" type="parTrans" cxnId="{1BB7A6E3-0E1C-4DB0-9051-591D3B2DF337}">
      <dgm:prSet/>
      <dgm:spPr/>
      <dgm:t>
        <a:bodyPr/>
        <a:lstStyle/>
        <a:p>
          <a:endParaRPr lang="en-US"/>
        </a:p>
      </dgm:t>
    </dgm:pt>
    <dgm:pt modelId="{5E23AD81-B1A5-4F14-84E3-667B184A3946}" type="sibTrans" cxnId="{1BB7A6E3-0E1C-4DB0-9051-591D3B2DF337}">
      <dgm:prSet/>
      <dgm:spPr/>
      <dgm:t>
        <a:bodyPr/>
        <a:lstStyle/>
        <a:p>
          <a:endParaRPr lang="en-US"/>
        </a:p>
      </dgm:t>
    </dgm:pt>
    <dgm:pt modelId="{7E0E1890-D699-4C1F-BAAA-EAA6565F7C02}">
      <dgm:prSet phldrT="[Text]"/>
      <dgm:spPr/>
      <dgm:t>
        <a:bodyPr/>
        <a:lstStyle/>
        <a:p>
          <a:r>
            <a:rPr lang="en-US" dirty="0" smtClean="0"/>
            <a:t>Personalized results</a:t>
          </a:r>
          <a:endParaRPr lang="en-US" dirty="0"/>
        </a:p>
      </dgm:t>
    </dgm:pt>
    <dgm:pt modelId="{02E3E85E-DAF9-4911-8047-18778BC2349D}" type="parTrans" cxnId="{F00F3E6D-B49B-4014-898A-8A11D89B9965}">
      <dgm:prSet/>
      <dgm:spPr/>
      <dgm:t>
        <a:bodyPr/>
        <a:lstStyle/>
        <a:p>
          <a:endParaRPr lang="en-US"/>
        </a:p>
      </dgm:t>
    </dgm:pt>
    <dgm:pt modelId="{AF7B5D52-BC2A-4BCB-88ED-DE880785B418}" type="sibTrans" cxnId="{F00F3E6D-B49B-4014-898A-8A11D89B9965}">
      <dgm:prSet/>
      <dgm:spPr/>
      <dgm:t>
        <a:bodyPr/>
        <a:lstStyle/>
        <a:p>
          <a:endParaRPr lang="en-US"/>
        </a:p>
      </dgm:t>
    </dgm:pt>
    <dgm:pt modelId="{9AFC7B7D-B32A-4D2C-8713-75ABCFEF4A2F}">
      <dgm:prSet phldrT="[Text]"/>
      <dgm:spPr/>
      <dgm:t>
        <a:bodyPr/>
        <a:lstStyle/>
        <a:p>
          <a:r>
            <a:rPr lang="en-US" dirty="0" smtClean="0"/>
            <a:t>High retention</a:t>
          </a:r>
          <a:endParaRPr lang="en-US" dirty="0"/>
        </a:p>
      </dgm:t>
    </dgm:pt>
    <dgm:pt modelId="{B6AE153D-C43A-480A-8AEB-2BAA9E3EEDC6}" type="parTrans" cxnId="{9A0362EE-5FE8-4868-B0B2-8D342C0505BA}">
      <dgm:prSet/>
      <dgm:spPr/>
      <dgm:t>
        <a:bodyPr/>
        <a:lstStyle/>
        <a:p>
          <a:endParaRPr lang="en-US"/>
        </a:p>
      </dgm:t>
    </dgm:pt>
    <dgm:pt modelId="{E1E88414-D4D8-4C37-A759-06283D8D0E19}" type="sibTrans" cxnId="{9A0362EE-5FE8-4868-B0B2-8D342C0505BA}">
      <dgm:prSet/>
      <dgm:spPr/>
      <dgm:t>
        <a:bodyPr/>
        <a:lstStyle/>
        <a:p>
          <a:endParaRPr lang="en-US"/>
        </a:p>
      </dgm:t>
    </dgm:pt>
    <dgm:pt modelId="{A16E0651-2267-4F03-B5ED-CE3A6CDB8021}">
      <dgm:prSet phldrT="[Text]"/>
      <dgm:spPr/>
      <dgm:t>
        <a:bodyPr/>
        <a:lstStyle/>
        <a:p>
          <a:r>
            <a:rPr lang="en-US" dirty="0" smtClean="0"/>
            <a:t>Only works with generative topics</a:t>
          </a:r>
          <a:endParaRPr lang="en-US" dirty="0"/>
        </a:p>
      </dgm:t>
    </dgm:pt>
    <dgm:pt modelId="{7D61983E-C9BE-4B97-84A7-E7056EC334BA}" type="parTrans" cxnId="{0D22B0F2-DF06-4F0D-B678-8AF15630DCD5}">
      <dgm:prSet/>
      <dgm:spPr/>
      <dgm:t>
        <a:bodyPr/>
        <a:lstStyle/>
        <a:p>
          <a:endParaRPr lang="en-US"/>
        </a:p>
      </dgm:t>
    </dgm:pt>
    <dgm:pt modelId="{6BCAA509-411E-47B3-93B6-7D8B94A4EC9A}" type="sibTrans" cxnId="{0D22B0F2-DF06-4F0D-B678-8AF15630DCD5}">
      <dgm:prSet/>
      <dgm:spPr/>
      <dgm:t>
        <a:bodyPr/>
        <a:lstStyle/>
        <a:p>
          <a:endParaRPr lang="en-US"/>
        </a:p>
      </dgm:t>
    </dgm:pt>
    <dgm:pt modelId="{36B2802A-34CE-4E1C-85FD-0C0A304A480E}">
      <dgm:prSet phldrT="[Text]"/>
      <dgm:spPr/>
      <dgm:t>
        <a:bodyPr/>
        <a:lstStyle/>
        <a:p>
          <a:r>
            <a:rPr lang="en-US" dirty="0" smtClean="0"/>
            <a:t>Lack of definitive objective is challenging for some learners</a:t>
          </a:r>
          <a:endParaRPr lang="en-US" dirty="0"/>
        </a:p>
      </dgm:t>
    </dgm:pt>
    <dgm:pt modelId="{521EEED9-4BEE-4E78-AC98-C26CC2216E99}" type="parTrans" cxnId="{CB7DF9E3-7C94-482A-B2B6-D140E53FB063}">
      <dgm:prSet/>
      <dgm:spPr/>
      <dgm:t>
        <a:bodyPr/>
        <a:lstStyle/>
        <a:p>
          <a:endParaRPr lang="en-US"/>
        </a:p>
      </dgm:t>
    </dgm:pt>
    <dgm:pt modelId="{2F31B35C-B18F-49EE-B2BD-BCD69243503F}" type="sibTrans" cxnId="{CB7DF9E3-7C94-482A-B2B6-D140E53FB063}">
      <dgm:prSet/>
      <dgm:spPr/>
      <dgm:t>
        <a:bodyPr/>
        <a:lstStyle/>
        <a:p>
          <a:endParaRPr lang="en-US"/>
        </a:p>
      </dgm:t>
    </dgm:pt>
    <dgm:pt modelId="{DF12E0CC-C964-4B7A-8E08-87E0B4E53855}">
      <dgm:prSet phldrT="[Text]"/>
      <dgm:spPr/>
      <dgm:t>
        <a:bodyPr/>
        <a:lstStyle/>
        <a:p>
          <a:r>
            <a:rPr lang="en-US" dirty="0" smtClean="0"/>
            <a:t>Limits availability of teacher support</a:t>
          </a:r>
          <a:endParaRPr lang="en-US" dirty="0"/>
        </a:p>
      </dgm:t>
    </dgm:pt>
    <dgm:pt modelId="{2D65ECB7-58FA-4BBD-83B7-C74F8376BEF4}" type="parTrans" cxnId="{B3CDFA19-42EA-4743-B421-68115F59E5E2}">
      <dgm:prSet/>
      <dgm:spPr/>
      <dgm:t>
        <a:bodyPr/>
        <a:lstStyle/>
        <a:p>
          <a:endParaRPr lang="en-US"/>
        </a:p>
      </dgm:t>
    </dgm:pt>
    <dgm:pt modelId="{F7995C54-1C89-46A6-8601-61B065614E56}" type="sibTrans" cxnId="{B3CDFA19-42EA-4743-B421-68115F59E5E2}">
      <dgm:prSet/>
      <dgm:spPr/>
      <dgm:t>
        <a:bodyPr/>
        <a:lstStyle/>
        <a:p>
          <a:endParaRPr lang="en-US"/>
        </a:p>
      </dgm:t>
    </dgm:pt>
    <dgm:pt modelId="{B9CCEDA2-7DAE-442E-A9BB-2CFCE2F3154A}">
      <dgm:prSet phldrT="[Text]"/>
      <dgm:spPr/>
      <dgm:t>
        <a:bodyPr/>
        <a:lstStyle/>
        <a:p>
          <a:r>
            <a:rPr lang="en-US" dirty="0" smtClean="0"/>
            <a:t>Cross-subject knowledge development</a:t>
          </a:r>
          <a:endParaRPr lang="en-US" dirty="0"/>
        </a:p>
      </dgm:t>
    </dgm:pt>
    <dgm:pt modelId="{ABC0578A-C1BA-4D4F-97F8-A394F2056277}" type="parTrans" cxnId="{1221438D-FD6A-4AE6-B58C-432EFF92E928}">
      <dgm:prSet/>
      <dgm:spPr/>
      <dgm:t>
        <a:bodyPr/>
        <a:lstStyle/>
        <a:p>
          <a:endParaRPr lang="en-US"/>
        </a:p>
      </dgm:t>
    </dgm:pt>
    <dgm:pt modelId="{6FA3916E-DE12-46A1-A534-1086070C58D8}" type="sibTrans" cxnId="{1221438D-FD6A-4AE6-B58C-432EFF92E928}">
      <dgm:prSet/>
      <dgm:spPr/>
      <dgm:t>
        <a:bodyPr/>
        <a:lstStyle/>
        <a:p>
          <a:endParaRPr lang="en-US"/>
        </a:p>
      </dgm:t>
    </dgm:pt>
    <dgm:pt modelId="{DBFD94FC-5008-4914-807B-513622F01232}" type="pres">
      <dgm:prSet presAssocID="{B6E64D42-0848-4287-AD0D-1A39C272076D}" presName="Name0" presStyleCnt="0">
        <dgm:presLayoutVars>
          <dgm:dir/>
          <dgm:animLvl val="lvl"/>
          <dgm:resizeHandles val="exact"/>
        </dgm:presLayoutVars>
      </dgm:prSet>
      <dgm:spPr/>
      <dgm:t>
        <a:bodyPr/>
        <a:lstStyle/>
        <a:p>
          <a:endParaRPr lang="en-US"/>
        </a:p>
      </dgm:t>
    </dgm:pt>
    <dgm:pt modelId="{D1D875F4-5E6D-4684-80FC-BF86DDEB3864}" type="pres">
      <dgm:prSet presAssocID="{9104DACD-3D34-4FDA-830F-7686EF4CA06B}" presName="composite" presStyleCnt="0"/>
      <dgm:spPr/>
    </dgm:pt>
    <dgm:pt modelId="{C155E372-59E6-47D6-83FF-288B47D5AD8A}" type="pres">
      <dgm:prSet presAssocID="{9104DACD-3D34-4FDA-830F-7686EF4CA06B}" presName="parTx" presStyleLbl="alignNode1" presStyleIdx="0" presStyleCnt="2">
        <dgm:presLayoutVars>
          <dgm:chMax val="0"/>
          <dgm:chPref val="0"/>
          <dgm:bulletEnabled val="1"/>
        </dgm:presLayoutVars>
      </dgm:prSet>
      <dgm:spPr/>
      <dgm:t>
        <a:bodyPr/>
        <a:lstStyle/>
        <a:p>
          <a:endParaRPr lang="en-US"/>
        </a:p>
      </dgm:t>
    </dgm:pt>
    <dgm:pt modelId="{33335222-0C1D-46B6-8CC9-7E32EB8775D1}" type="pres">
      <dgm:prSet presAssocID="{9104DACD-3D34-4FDA-830F-7686EF4CA06B}" presName="desTx" presStyleLbl="alignAccFollowNode1" presStyleIdx="0" presStyleCnt="2">
        <dgm:presLayoutVars>
          <dgm:bulletEnabled val="1"/>
        </dgm:presLayoutVars>
      </dgm:prSet>
      <dgm:spPr/>
      <dgm:t>
        <a:bodyPr/>
        <a:lstStyle/>
        <a:p>
          <a:endParaRPr lang="en-US"/>
        </a:p>
      </dgm:t>
    </dgm:pt>
    <dgm:pt modelId="{C21E7DEC-67D6-47F5-9E41-F10DA6D5F219}" type="pres">
      <dgm:prSet presAssocID="{D010A1FB-CFB5-42B2-973D-3EC4DAD655AB}" presName="space" presStyleCnt="0"/>
      <dgm:spPr/>
    </dgm:pt>
    <dgm:pt modelId="{1DE1DBC6-AF12-4400-A7A6-832ABFC3B043}" type="pres">
      <dgm:prSet presAssocID="{124AAF64-0E07-4AE1-8BB3-C06A15EC801D}" presName="composite" presStyleCnt="0"/>
      <dgm:spPr/>
    </dgm:pt>
    <dgm:pt modelId="{9F8223AE-2C17-4FE3-BE74-A84834F66CA9}" type="pres">
      <dgm:prSet presAssocID="{124AAF64-0E07-4AE1-8BB3-C06A15EC801D}" presName="parTx" presStyleLbl="alignNode1" presStyleIdx="1" presStyleCnt="2">
        <dgm:presLayoutVars>
          <dgm:chMax val="0"/>
          <dgm:chPref val="0"/>
          <dgm:bulletEnabled val="1"/>
        </dgm:presLayoutVars>
      </dgm:prSet>
      <dgm:spPr/>
      <dgm:t>
        <a:bodyPr/>
        <a:lstStyle/>
        <a:p>
          <a:endParaRPr lang="en-US"/>
        </a:p>
      </dgm:t>
    </dgm:pt>
    <dgm:pt modelId="{AA95B249-86FE-46B1-BA60-D5A37393A295}" type="pres">
      <dgm:prSet presAssocID="{124AAF64-0E07-4AE1-8BB3-C06A15EC801D}" presName="desTx" presStyleLbl="alignAccFollowNode1" presStyleIdx="1" presStyleCnt="2">
        <dgm:presLayoutVars>
          <dgm:bulletEnabled val="1"/>
        </dgm:presLayoutVars>
      </dgm:prSet>
      <dgm:spPr/>
      <dgm:t>
        <a:bodyPr/>
        <a:lstStyle/>
        <a:p>
          <a:endParaRPr lang="en-US"/>
        </a:p>
      </dgm:t>
    </dgm:pt>
  </dgm:ptLst>
  <dgm:cxnLst>
    <dgm:cxn modelId="{1DC33A81-940C-4E1D-B43B-BDBAC0480352}" type="presOf" srcId="{E56DC6F1-D9C7-4489-B5F0-2D0A1E3CE344}" destId="{33335222-0C1D-46B6-8CC9-7E32EB8775D1}" srcOrd="0" destOrd="0" presId="urn:microsoft.com/office/officeart/2005/8/layout/hList1"/>
    <dgm:cxn modelId="{4798723E-D617-448F-8AD1-DC7F0D8B3AF8}" srcId="{124AAF64-0E07-4AE1-8BB3-C06A15EC801D}" destId="{67A12894-E9A7-4AD0-80A9-9629537E20A3}" srcOrd="0" destOrd="0" parTransId="{A1814A51-BBBF-451E-8F70-26BCD05325D7}" sibTransId="{589F2013-40A4-42A5-9663-3CFBCA8D6495}"/>
    <dgm:cxn modelId="{3E3193D3-774F-4AF3-9E5D-70BB4962F99D}" type="presOf" srcId="{124AAF64-0E07-4AE1-8BB3-C06A15EC801D}" destId="{9F8223AE-2C17-4FE3-BE74-A84834F66CA9}" srcOrd="0" destOrd="0" presId="urn:microsoft.com/office/officeart/2005/8/layout/hList1"/>
    <dgm:cxn modelId="{0D22B0F2-DF06-4F0D-B678-8AF15630DCD5}" srcId="{124AAF64-0E07-4AE1-8BB3-C06A15EC801D}" destId="{A16E0651-2267-4F03-B5ED-CE3A6CDB8021}" srcOrd="1" destOrd="0" parTransId="{7D61983E-C9BE-4B97-84A7-E7056EC334BA}" sibTransId="{6BCAA509-411E-47B3-93B6-7D8B94A4EC9A}"/>
    <dgm:cxn modelId="{34237706-B7D8-44F9-B2F5-CAE9E60B4AF4}" type="presOf" srcId="{5068B173-3C5C-42E9-AB68-AA30B1FCD59C}" destId="{33335222-0C1D-46B6-8CC9-7E32EB8775D1}" srcOrd="0" destOrd="1" presId="urn:microsoft.com/office/officeart/2005/8/layout/hList1"/>
    <dgm:cxn modelId="{1A4A2A08-72C7-4B1E-82FF-62BC757F8947}" type="presOf" srcId="{B9CCEDA2-7DAE-442E-A9BB-2CFCE2F3154A}" destId="{33335222-0C1D-46B6-8CC9-7E32EB8775D1}" srcOrd="0" destOrd="3" presId="urn:microsoft.com/office/officeart/2005/8/layout/hList1"/>
    <dgm:cxn modelId="{6BCB76A8-C07E-4913-9473-CA2D476BEEF5}" srcId="{B6E64D42-0848-4287-AD0D-1A39C272076D}" destId="{9104DACD-3D34-4FDA-830F-7686EF4CA06B}" srcOrd="0" destOrd="0" parTransId="{D2A6F9DC-2A0C-4615-86C5-101845DF901C}" sibTransId="{D010A1FB-CFB5-42B2-973D-3EC4DAD655AB}"/>
    <dgm:cxn modelId="{F00F3E6D-B49B-4014-898A-8A11D89B9965}" srcId="{9104DACD-3D34-4FDA-830F-7686EF4CA06B}" destId="{7E0E1890-D699-4C1F-BAAA-EAA6565F7C02}" srcOrd="2" destOrd="0" parTransId="{02E3E85E-DAF9-4911-8047-18778BC2349D}" sibTransId="{AF7B5D52-BC2A-4BCB-88ED-DE880785B418}"/>
    <dgm:cxn modelId="{9B1D5D51-DC9F-4533-8022-AF1A27460A16}" type="presOf" srcId="{9AFC7B7D-B32A-4D2C-8713-75ABCFEF4A2F}" destId="{33335222-0C1D-46B6-8CC9-7E32EB8775D1}" srcOrd="0" destOrd="4" presId="urn:microsoft.com/office/officeart/2005/8/layout/hList1"/>
    <dgm:cxn modelId="{1E99DDDA-1A56-4092-804A-5118095236F7}" type="presOf" srcId="{36B2802A-34CE-4E1C-85FD-0C0A304A480E}" destId="{AA95B249-86FE-46B1-BA60-D5A37393A295}" srcOrd="0" destOrd="2" presId="urn:microsoft.com/office/officeart/2005/8/layout/hList1"/>
    <dgm:cxn modelId="{20466AFA-3038-4EED-94F7-71A65856FC01}" type="presOf" srcId="{67A12894-E9A7-4AD0-80A9-9629537E20A3}" destId="{AA95B249-86FE-46B1-BA60-D5A37393A295}" srcOrd="0" destOrd="0" presId="urn:microsoft.com/office/officeart/2005/8/layout/hList1"/>
    <dgm:cxn modelId="{338EB4DB-F1EF-4A4B-8553-0948C6180821}" srcId="{B6E64D42-0848-4287-AD0D-1A39C272076D}" destId="{124AAF64-0E07-4AE1-8BB3-C06A15EC801D}" srcOrd="1" destOrd="0" parTransId="{9D6D38E0-75CD-4E2C-A6AB-2F63186BBED8}" sibTransId="{C3014494-93D6-4EAF-B9B0-40CCC08C4B1F}"/>
    <dgm:cxn modelId="{1BB7A6E3-0E1C-4DB0-9051-591D3B2DF337}" srcId="{9104DACD-3D34-4FDA-830F-7686EF4CA06B}" destId="{5068B173-3C5C-42E9-AB68-AA30B1FCD59C}" srcOrd="1" destOrd="0" parTransId="{C91E88DE-84AE-4C88-BF67-2F0E5CEAC2F0}" sibTransId="{5E23AD81-B1A5-4F14-84E3-667B184A3946}"/>
    <dgm:cxn modelId="{CB7DF9E3-7C94-482A-B2B6-D140E53FB063}" srcId="{124AAF64-0E07-4AE1-8BB3-C06A15EC801D}" destId="{36B2802A-34CE-4E1C-85FD-0C0A304A480E}" srcOrd="2" destOrd="0" parTransId="{521EEED9-4BEE-4E78-AC98-C26CC2216E99}" sibTransId="{2F31B35C-B18F-49EE-B2BD-BCD69243503F}"/>
    <dgm:cxn modelId="{9A0362EE-5FE8-4868-B0B2-8D342C0505BA}" srcId="{9104DACD-3D34-4FDA-830F-7686EF4CA06B}" destId="{9AFC7B7D-B32A-4D2C-8713-75ABCFEF4A2F}" srcOrd="4" destOrd="0" parTransId="{B6AE153D-C43A-480A-8AEB-2BAA9E3EEDC6}" sibTransId="{E1E88414-D4D8-4C37-A759-06283D8D0E19}"/>
    <dgm:cxn modelId="{1F181055-2780-41EF-A499-6DAEC1FEFC05}" srcId="{9104DACD-3D34-4FDA-830F-7686EF4CA06B}" destId="{E56DC6F1-D9C7-4489-B5F0-2D0A1E3CE344}" srcOrd="0" destOrd="0" parTransId="{2267D47A-C6FC-447D-908D-FA69BA9FD818}" sibTransId="{2384D305-6184-4ED7-AA68-B156EB978310}"/>
    <dgm:cxn modelId="{4998C335-66B3-4978-B749-EA6E77999D04}" type="presOf" srcId="{9104DACD-3D34-4FDA-830F-7686EF4CA06B}" destId="{C155E372-59E6-47D6-83FF-288B47D5AD8A}" srcOrd="0" destOrd="0" presId="urn:microsoft.com/office/officeart/2005/8/layout/hList1"/>
    <dgm:cxn modelId="{B3CDFA19-42EA-4743-B421-68115F59E5E2}" srcId="{124AAF64-0E07-4AE1-8BB3-C06A15EC801D}" destId="{DF12E0CC-C964-4B7A-8E08-87E0B4E53855}" srcOrd="3" destOrd="0" parTransId="{2D65ECB7-58FA-4BBD-83B7-C74F8376BEF4}" sibTransId="{F7995C54-1C89-46A6-8601-61B065614E56}"/>
    <dgm:cxn modelId="{9EA01B16-2040-4A8D-BDD4-F737F5396DEF}" type="presOf" srcId="{DF12E0CC-C964-4B7A-8E08-87E0B4E53855}" destId="{AA95B249-86FE-46B1-BA60-D5A37393A295}" srcOrd="0" destOrd="3" presId="urn:microsoft.com/office/officeart/2005/8/layout/hList1"/>
    <dgm:cxn modelId="{410EF3FC-F570-4686-85C9-81F853343D21}" type="presOf" srcId="{A16E0651-2267-4F03-B5ED-CE3A6CDB8021}" destId="{AA95B249-86FE-46B1-BA60-D5A37393A295}" srcOrd="0" destOrd="1" presId="urn:microsoft.com/office/officeart/2005/8/layout/hList1"/>
    <dgm:cxn modelId="{C6698481-6057-4CFF-A14E-63CF2C18AEED}" type="presOf" srcId="{7E0E1890-D699-4C1F-BAAA-EAA6565F7C02}" destId="{33335222-0C1D-46B6-8CC9-7E32EB8775D1}" srcOrd="0" destOrd="2" presId="urn:microsoft.com/office/officeart/2005/8/layout/hList1"/>
    <dgm:cxn modelId="{1221438D-FD6A-4AE6-B58C-432EFF92E928}" srcId="{9104DACD-3D34-4FDA-830F-7686EF4CA06B}" destId="{B9CCEDA2-7DAE-442E-A9BB-2CFCE2F3154A}" srcOrd="3" destOrd="0" parTransId="{ABC0578A-C1BA-4D4F-97F8-A394F2056277}" sibTransId="{6FA3916E-DE12-46A1-A534-1086070C58D8}"/>
    <dgm:cxn modelId="{D2B2DCF4-DDE1-412D-8483-C7684AB557ED}" type="presOf" srcId="{B6E64D42-0848-4287-AD0D-1A39C272076D}" destId="{DBFD94FC-5008-4914-807B-513622F01232}" srcOrd="0" destOrd="0" presId="urn:microsoft.com/office/officeart/2005/8/layout/hList1"/>
    <dgm:cxn modelId="{A468C697-71C3-4C20-8402-491A1D8E7A44}" type="presParOf" srcId="{DBFD94FC-5008-4914-807B-513622F01232}" destId="{D1D875F4-5E6D-4684-80FC-BF86DDEB3864}" srcOrd="0" destOrd="0" presId="urn:microsoft.com/office/officeart/2005/8/layout/hList1"/>
    <dgm:cxn modelId="{09F57525-49CA-40C9-8AC6-0241D2FA3E36}" type="presParOf" srcId="{D1D875F4-5E6D-4684-80FC-BF86DDEB3864}" destId="{C155E372-59E6-47D6-83FF-288B47D5AD8A}" srcOrd="0" destOrd="0" presId="urn:microsoft.com/office/officeart/2005/8/layout/hList1"/>
    <dgm:cxn modelId="{6559B145-CBBA-466A-B57B-110560481AAA}" type="presParOf" srcId="{D1D875F4-5E6D-4684-80FC-BF86DDEB3864}" destId="{33335222-0C1D-46B6-8CC9-7E32EB8775D1}" srcOrd="1" destOrd="0" presId="urn:microsoft.com/office/officeart/2005/8/layout/hList1"/>
    <dgm:cxn modelId="{C6D6A430-DF3B-4046-A08F-7EE533CB70A1}" type="presParOf" srcId="{DBFD94FC-5008-4914-807B-513622F01232}" destId="{C21E7DEC-67D6-47F5-9E41-F10DA6D5F219}" srcOrd="1" destOrd="0" presId="urn:microsoft.com/office/officeart/2005/8/layout/hList1"/>
    <dgm:cxn modelId="{26EB9211-5CCE-43BF-BBA3-E54EB5CD54BB}" type="presParOf" srcId="{DBFD94FC-5008-4914-807B-513622F01232}" destId="{1DE1DBC6-AF12-4400-A7A6-832ABFC3B043}" srcOrd="2" destOrd="0" presId="urn:microsoft.com/office/officeart/2005/8/layout/hList1"/>
    <dgm:cxn modelId="{63BC39FD-5DC7-49DF-90C7-DF56D9407B90}" type="presParOf" srcId="{1DE1DBC6-AF12-4400-A7A6-832ABFC3B043}" destId="{9F8223AE-2C17-4FE3-BE74-A84834F66CA9}" srcOrd="0" destOrd="0" presId="urn:microsoft.com/office/officeart/2005/8/layout/hList1"/>
    <dgm:cxn modelId="{9946CB0A-9AAE-4854-ABBC-A1D1CD645725}" type="presParOf" srcId="{1DE1DBC6-AF12-4400-A7A6-832ABFC3B043}" destId="{AA95B249-86FE-46B1-BA60-D5A37393A29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F6899-15BE-4BDD-9D1F-A115CC103058}">
      <dsp:nvSpPr>
        <dsp:cNvPr id="0" name=""/>
        <dsp:cNvSpPr/>
      </dsp:nvSpPr>
      <dsp:spPr>
        <a:xfrm>
          <a:off x="2827020" y="1817370"/>
          <a:ext cx="2221230" cy="2221230"/>
        </a:xfrm>
        <a:prstGeom prst="gear9">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 </a:t>
          </a:r>
          <a:endParaRPr lang="en-US" sz="4800" kern="1200" dirty="0"/>
        </a:p>
      </dsp:txBody>
      <dsp:txXfrm>
        <a:off x="3273586" y="2337683"/>
        <a:ext cx="1328098" cy="1141758"/>
      </dsp:txXfrm>
    </dsp:sp>
    <dsp:sp modelId="{9FCA0F69-50D1-4303-9B77-52EC66EE2922}">
      <dsp:nvSpPr>
        <dsp:cNvPr id="0" name=""/>
        <dsp:cNvSpPr/>
      </dsp:nvSpPr>
      <dsp:spPr>
        <a:xfrm>
          <a:off x="1534668" y="1292352"/>
          <a:ext cx="1615440" cy="1615440"/>
        </a:xfrm>
        <a:prstGeom prst="gear6">
          <a:avLst/>
        </a:prstGeom>
        <a:gradFill rotWithShape="0">
          <a:gsLst>
            <a:gs pos="0">
              <a:schemeClr val="accent4">
                <a:hueOff val="6914279"/>
                <a:satOff val="1970"/>
                <a:lumOff val="5686"/>
                <a:alphaOff val="0"/>
                <a:tint val="98000"/>
                <a:lumMod val="114000"/>
              </a:schemeClr>
            </a:gs>
            <a:gs pos="100000">
              <a:schemeClr val="accent4">
                <a:hueOff val="6914279"/>
                <a:satOff val="1970"/>
                <a:lumOff val="5686"/>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 </a:t>
          </a:r>
          <a:endParaRPr lang="en-US" sz="4800" kern="1200" dirty="0"/>
        </a:p>
      </dsp:txBody>
      <dsp:txXfrm>
        <a:off x="1941360" y="1701502"/>
        <a:ext cx="802056" cy="797140"/>
      </dsp:txXfrm>
    </dsp:sp>
    <dsp:sp modelId="{4FF79A05-D8B3-4097-BB7C-1EEEA76FB39E}">
      <dsp:nvSpPr>
        <dsp:cNvPr id="0" name=""/>
        <dsp:cNvSpPr/>
      </dsp:nvSpPr>
      <dsp:spPr>
        <a:xfrm rot="20700000">
          <a:off x="2439479" y="177863"/>
          <a:ext cx="1582801" cy="1582801"/>
        </a:xfrm>
        <a:prstGeom prst="gear6">
          <a:avLst/>
        </a:prstGeom>
        <a:gradFill rotWithShape="0">
          <a:gsLst>
            <a:gs pos="0">
              <a:schemeClr val="accent4">
                <a:hueOff val="13828557"/>
                <a:satOff val="3941"/>
                <a:lumOff val="11372"/>
                <a:alphaOff val="0"/>
                <a:tint val="98000"/>
                <a:lumMod val="114000"/>
              </a:schemeClr>
            </a:gs>
            <a:gs pos="100000">
              <a:schemeClr val="accent4">
                <a:hueOff val="13828557"/>
                <a:satOff val="3941"/>
                <a:lumOff val="11372"/>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 </a:t>
          </a:r>
          <a:endParaRPr lang="en-US" sz="4800" kern="1200" dirty="0"/>
        </a:p>
      </dsp:txBody>
      <dsp:txXfrm rot="-20700000">
        <a:off x="2786634" y="525018"/>
        <a:ext cx="888492" cy="888492"/>
      </dsp:txXfrm>
    </dsp:sp>
    <dsp:sp modelId="{8D7260E1-68F4-4F9D-AF0B-639648A668F3}">
      <dsp:nvSpPr>
        <dsp:cNvPr id="0" name=""/>
        <dsp:cNvSpPr/>
      </dsp:nvSpPr>
      <dsp:spPr>
        <a:xfrm>
          <a:off x="2654523" y="1483155"/>
          <a:ext cx="2843174" cy="2843174"/>
        </a:xfrm>
        <a:prstGeom prst="circularArrow">
          <a:avLst>
            <a:gd name="adj1" fmla="val 4687"/>
            <a:gd name="adj2" fmla="val 299029"/>
            <a:gd name="adj3" fmla="val 2512446"/>
            <a:gd name="adj4" fmla="val 15869313"/>
            <a:gd name="adj5" fmla="val 5469"/>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1C0A062-CB5E-4322-B7CC-E7F3A824433C}">
      <dsp:nvSpPr>
        <dsp:cNvPr id="0" name=""/>
        <dsp:cNvSpPr/>
      </dsp:nvSpPr>
      <dsp:spPr>
        <a:xfrm>
          <a:off x="1248576" y="935584"/>
          <a:ext cx="2065743" cy="2065743"/>
        </a:xfrm>
        <a:prstGeom prst="leftCircularArrow">
          <a:avLst>
            <a:gd name="adj1" fmla="val 6452"/>
            <a:gd name="adj2" fmla="val 429999"/>
            <a:gd name="adj3" fmla="val 10489124"/>
            <a:gd name="adj4" fmla="val 14837806"/>
            <a:gd name="adj5" fmla="val 7527"/>
          </a:avLst>
        </a:prstGeom>
        <a:gradFill rotWithShape="0">
          <a:gsLst>
            <a:gs pos="0">
              <a:schemeClr val="accent4">
                <a:hueOff val="6914279"/>
                <a:satOff val="1970"/>
                <a:lumOff val="5686"/>
                <a:alphaOff val="0"/>
                <a:tint val="98000"/>
                <a:lumMod val="114000"/>
              </a:schemeClr>
            </a:gs>
            <a:gs pos="100000">
              <a:schemeClr val="accent4">
                <a:hueOff val="6914279"/>
                <a:satOff val="1970"/>
                <a:lumOff val="5686"/>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AB73730-DFA1-4444-A049-9B7F13C3E260}">
      <dsp:nvSpPr>
        <dsp:cNvPr id="0" name=""/>
        <dsp:cNvSpPr/>
      </dsp:nvSpPr>
      <dsp:spPr>
        <a:xfrm>
          <a:off x="2073360" y="-168161"/>
          <a:ext cx="2227287" cy="2227287"/>
        </a:xfrm>
        <a:prstGeom prst="circularArrow">
          <a:avLst>
            <a:gd name="adj1" fmla="val 5984"/>
            <a:gd name="adj2" fmla="val 394124"/>
            <a:gd name="adj3" fmla="val 13313824"/>
            <a:gd name="adj4" fmla="val 10508221"/>
            <a:gd name="adj5" fmla="val 6981"/>
          </a:avLst>
        </a:prstGeom>
        <a:gradFill rotWithShape="0">
          <a:gsLst>
            <a:gs pos="0">
              <a:schemeClr val="accent4">
                <a:hueOff val="13828557"/>
                <a:satOff val="3941"/>
                <a:lumOff val="11372"/>
                <a:alphaOff val="0"/>
                <a:tint val="98000"/>
                <a:lumMod val="114000"/>
              </a:schemeClr>
            </a:gs>
            <a:gs pos="100000">
              <a:schemeClr val="accent4">
                <a:hueOff val="13828557"/>
                <a:satOff val="3941"/>
                <a:lumOff val="11372"/>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858A7-35ED-4E11-85FA-FD07AFB432D2}">
      <dsp:nvSpPr>
        <dsp:cNvPr id="0" name=""/>
        <dsp:cNvSpPr/>
      </dsp:nvSpPr>
      <dsp:spPr>
        <a:xfrm>
          <a:off x="1186643" y="275334"/>
          <a:ext cx="3383128" cy="3383055"/>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 </a:t>
          </a:r>
          <a:endParaRPr lang="en-US" sz="4400" kern="1200" dirty="0"/>
        </a:p>
      </dsp:txBody>
      <dsp:txXfrm>
        <a:off x="1682091" y="770771"/>
        <a:ext cx="2392232" cy="2392181"/>
      </dsp:txXfrm>
    </dsp:sp>
    <dsp:sp modelId="{A0F223C2-F516-47A8-B32A-D37B2E3616E2}">
      <dsp:nvSpPr>
        <dsp:cNvPr id="0" name=""/>
        <dsp:cNvSpPr/>
      </dsp:nvSpPr>
      <dsp:spPr>
        <a:xfrm>
          <a:off x="3116982" y="121199"/>
          <a:ext cx="376252" cy="376246"/>
        </a:xfrm>
        <a:prstGeom prst="ellipse">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319D1E5-8FAD-4B11-90A0-4E76A5C21E24}">
      <dsp:nvSpPr>
        <dsp:cNvPr id="0" name=""/>
        <dsp:cNvSpPr/>
      </dsp:nvSpPr>
      <dsp:spPr>
        <a:xfrm>
          <a:off x="2226056" y="3407031"/>
          <a:ext cx="272437" cy="272699"/>
        </a:xfrm>
        <a:prstGeom prst="ellipse">
          <a:avLst/>
        </a:prstGeom>
        <a:gradFill rotWithShape="0">
          <a:gsLst>
            <a:gs pos="0">
              <a:schemeClr val="accent2">
                <a:hueOff val="-1647143"/>
                <a:satOff val="75"/>
                <a:lumOff val="0"/>
                <a:alphaOff val="0"/>
                <a:tint val="98000"/>
                <a:lumMod val="114000"/>
              </a:schemeClr>
            </a:gs>
            <a:gs pos="100000">
              <a:schemeClr val="accent2">
                <a:hueOff val="-1647143"/>
                <a:satOff val="75"/>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8490C04-179A-43D6-BFB8-636CBFE86377}">
      <dsp:nvSpPr>
        <dsp:cNvPr id="0" name=""/>
        <dsp:cNvSpPr/>
      </dsp:nvSpPr>
      <dsp:spPr>
        <a:xfrm>
          <a:off x="4787469" y="1648317"/>
          <a:ext cx="272437" cy="272699"/>
        </a:xfrm>
        <a:prstGeom prst="ellipse">
          <a:avLst/>
        </a:prstGeom>
        <a:gradFill rotWithShape="0">
          <a:gsLst>
            <a:gs pos="0">
              <a:schemeClr val="accent2">
                <a:hueOff val="-3294287"/>
                <a:satOff val="150"/>
                <a:lumOff val="0"/>
                <a:alphaOff val="0"/>
                <a:tint val="98000"/>
                <a:lumMod val="114000"/>
              </a:schemeClr>
            </a:gs>
            <a:gs pos="100000">
              <a:schemeClr val="accent2">
                <a:hueOff val="-3294287"/>
                <a:satOff val="15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ED518AA-9CA9-47C3-9810-4381F4907C81}">
      <dsp:nvSpPr>
        <dsp:cNvPr id="0" name=""/>
        <dsp:cNvSpPr/>
      </dsp:nvSpPr>
      <dsp:spPr>
        <a:xfrm>
          <a:off x="3483797" y="3697120"/>
          <a:ext cx="376252" cy="376246"/>
        </a:xfrm>
        <a:prstGeom prst="ellipse">
          <a:avLst/>
        </a:prstGeom>
        <a:gradFill rotWithShape="0">
          <a:gsLst>
            <a:gs pos="0">
              <a:schemeClr val="accent2">
                <a:hueOff val="-4941430"/>
                <a:satOff val="225"/>
                <a:lumOff val="0"/>
                <a:alphaOff val="0"/>
                <a:tint val="98000"/>
                <a:lumMod val="114000"/>
              </a:schemeClr>
            </a:gs>
            <a:gs pos="100000">
              <a:schemeClr val="accent2">
                <a:hueOff val="-4941430"/>
                <a:satOff val="225"/>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24232EC-D364-4CE8-933D-C1226DF165ED}">
      <dsp:nvSpPr>
        <dsp:cNvPr id="0" name=""/>
        <dsp:cNvSpPr/>
      </dsp:nvSpPr>
      <dsp:spPr>
        <a:xfrm>
          <a:off x="2303446" y="655927"/>
          <a:ext cx="272437" cy="272699"/>
        </a:xfrm>
        <a:prstGeom prst="ellipse">
          <a:avLst/>
        </a:prstGeom>
        <a:gradFill rotWithShape="0">
          <a:gsLst>
            <a:gs pos="0">
              <a:schemeClr val="accent2">
                <a:hueOff val="-6588574"/>
                <a:satOff val="300"/>
                <a:lumOff val="0"/>
                <a:alphaOff val="0"/>
                <a:tint val="98000"/>
                <a:lumMod val="114000"/>
              </a:schemeClr>
            </a:gs>
            <a:gs pos="100000">
              <a:schemeClr val="accent2">
                <a:hueOff val="-6588574"/>
                <a:satOff val="30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4526EC5-AF10-40E4-9075-CD48825EB5CA}">
      <dsp:nvSpPr>
        <dsp:cNvPr id="0" name=""/>
        <dsp:cNvSpPr/>
      </dsp:nvSpPr>
      <dsp:spPr>
        <a:xfrm>
          <a:off x="1444608" y="2215848"/>
          <a:ext cx="272437" cy="272699"/>
        </a:xfrm>
        <a:prstGeom prst="ellipse">
          <a:avLst/>
        </a:prstGeom>
        <a:gradFill rotWithShape="0">
          <a:gsLst>
            <a:gs pos="0">
              <a:schemeClr val="accent2">
                <a:hueOff val="-8235717"/>
                <a:satOff val="375"/>
                <a:lumOff val="0"/>
                <a:alphaOff val="0"/>
                <a:tint val="98000"/>
                <a:lumMod val="114000"/>
              </a:schemeClr>
            </a:gs>
            <a:gs pos="100000">
              <a:schemeClr val="accent2">
                <a:hueOff val="-8235717"/>
                <a:satOff val="375"/>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0A0E2F1-6E15-4F90-83AE-7A17E28A25FB}">
      <dsp:nvSpPr>
        <dsp:cNvPr id="0" name=""/>
        <dsp:cNvSpPr/>
      </dsp:nvSpPr>
      <dsp:spPr>
        <a:xfrm>
          <a:off x="129612" y="885944"/>
          <a:ext cx="1375398" cy="1374959"/>
        </a:xfrm>
        <a:prstGeom prst="ellipse">
          <a:avLst/>
        </a:prstGeom>
        <a:gradFill rotWithShape="0">
          <a:gsLst>
            <a:gs pos="0">
              <a:schemeClr val="accent2">
                <a:hueOff val="-9882860"/>
                <a:satOff val="451"/>
                <a:lumOff val="0"/>
                <a:alphaOff val="0"/>
                <a:tint val="98000"/>
                <a:lumMod val="114000"/>
              </a:schemeClr>
            </a:gs>
            <a:gs pos="100000">
              <a:schemeClr val="accent2">
                <a:hueOff val="-9882860"/>
                <a:satOff val="451"/>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 </a:t>
          </a:r>
          <a:endParaRPr lang="en-US" sz="4400" kern="1200" dirty="0"/>
        </a:p>
      </dsp:txBody>
      <dsp:txXfrm>
        <a:off x="331034" y="1087302"/>
        <a:ext cx="972554" cy="972243"/>
      </dsp:txXfrm>
    </dsp:sp>
    <dsp:sp modelId="{632B4EE2-D36A-4207-A52D-1AA838910D81}">
      <dsp:nvSpPr>
        <dsp:cNvPr id="0" name=""/>
        <dsp:cNvSpPr/>
      </dsp:nvSpPr>
      <dsp:spPr>
        <a:xfrm>
          <a:off x="2736325" y="667784"/>
          <a:ext cx="376252" cy="376246"/>
        </a:xfrm>
        <a:prstGeom prst="ellipse">
          <a:avLst/>
        </a:prstGeom>
        <a:gradFill rotWithShape="0">
          <a:gsLst>
            <a:gs pos="0">
              <a:schemeClr val="accent2">
                <a:hueOff val="-11530003"/>
                <a:satOff val="526"/>
                <a:lumOff val="0"/>
                <a:alphaOff val="0"/>
                <a:tint val="98000"/>
                <a:lumMod val="114000"/>
              </a:schemeClr>
            </a:gs>
            <a:gs pos="100000">
              <a:schemeClr val="accent2">
                <a:hueOff val="-11530003"/>
                <a:satOff val="526"/>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902CEA0-DF78-40DF-93AF-FC87BEC16C4C}">
      <dsp:nvSpPr>
        <dsp:cNvPr id="0" name=""/>
        <dsp:cNvSpPr/>
      </dsp:nvSpPr>
      <dsp:spPr>
        <a:xfrm>
          <a:off x="258595" y="2664024"/>
          <a:ext cx="680149" cy="680168"/>
        </a:xfrm>
        <a:prstGeom prst="ellipse">
          <a:avLst/>
        </a:prstGeom>
        <a:gradFill rotWithShape="0">
          <a:gsLst>
            <a:gs pos="0">
              <a:schemeClr val="accent2">
                <a:hueOff val="-13177148"/>
                <a:satOff val="601"/>
                <a:lumOff val="0"/>
                <a:alphaOff val="0"/>
                <a:tint val="98000"/>
                <a:lumMod val="114000"/>
              </a:schemeClr>
            </a:gs>
            <a:gs pos="100000">
              <a:schemeClr val="accent2">
                <a:hueOff val="-13177148"/>
                <a:satOff val="601"/>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0356E5E-2242-41F5-9791-A1C3F0FD9A80}">
      <dsp:nvSpPr>
        <dsp:cNvPr id="0" name=""/>
        <dsp:cNvSpPr/>
      </dsp:nvSpPr>
      <dsp:spPr>
        <a:xfrm>
          <a:off x="4916452" y="238974"/>
          <a:ext cx="1375398" cy="1374959"/>
        </a:xfrm>
        <a:prstGeom prst="ellipse">
          <a:avLst/>
        </a:prstGeom>
        <a:gradFill rotWithShape="0">
          <a:gsLst>
            <a:gs pos="0">
              <a:schemeClr val="accent2">
                <a:hueOff val="-14824290"/>
                <a:satOff val="676"/>
                <a:lumOff val="0"/>
                <a:alphaOff val="0"/>
                <a:tint val="98000"/>
                <a:lumMod val="114000"/>
              </a:schemeClr>
            </a:gs>
            <a:gs pos="100000">
              <a:schemeClr val="accent2">
                <a:hueOff val="-14824290"/>
                <a:satOff val="676"/>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kern="1200" dirty="0" smtClean="0"/>
            <a:t> </a:t>
          </a:r>
          <a:endParaRPr lang="en-US" sz="4400" kern="1200" dirty="0"/>
        </a:p>
      </dsp:txBody>
      <dsp:txXfrm>
        <a:off x="5117874" y="440332"/>
        <a:ext cx="972554" cy="972243"/>
      </dsp:txXfrm>
    </dsp:sp>
    <dsp:sp modelId="{2DF4442D-2ED0-4FB3-80D6-0FF2657416FE}">
      <dsp:nvSpPr>
        <dsp:cNvPr id="0" name=""/>
        <dsp:cNvSpPr/>
      </dsp:nvSpPr>
      <dsp:spPr>
        <a:xfrm>
          <a:off x="4302996" y="1188284"/>
          <a:ext cx="376252" cy="376246"/>
        </a:xfrm>
        <a:prstGeom prst="ellipse">
          <a:avLst/>
        </a:prstGeom>
        <a:gradFill rotWithShape="0">
          <a:gsLst>
            <a:gs pos="0">
              <a:schemeClr val="accent2">
                <a:hueOff val="-16471434"/>
                <a:satOff val="751"/>
                <a:lumOff val="0"/>
                <a:alphaOff val="0"/>
                <a:tint val="98000"/>
                <a:lumMod val="114000"/>
              </a:schemeClr>
            </a:gs>
            <a:gs pos="100000">
              <a:schemeClr val="accent2">
                <a:hueOff val="-16471434"/>
                <a:satOff val="751"/>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D9C035F-EFAC-4096-BD9A-6647479DC119}">
      <dsp:nvSpPr>
        <dsp:cNvPr id="0" name=""/>
        <dsp:cNvSpPr/>
      </dsp:nvSpPr>
      <dsp:spPr>
        <a:xfrm>
          <a:off x="0" y="3473428"/>
          <a:ext cx="272437" cy="272699"/>
        </a:xfrm>
        <a:prstGeom prst="ellipse">
          <a:avLst/>
        </a:prstGeom>
        <a:gradFill rotWithShape="0">
          <a:gsLst>
            <a:gs pos="0">
              <a:schemeClr val="accent2">
                <a:hueOff val="-18118577"/>
                <a:satOff val="826"/>
                <a:lumOff val="0"/>
                <a:alphaOff val="0"/>
                <a:tint val="98000"/>
                <a:lumMod val="114000"/>
              </a:schemeClr>
            </a:gs>
            <a:gs pos="100000">
              <a:schemeClr val="accent2">
                <a:hueOff val="-18118577"/>
                <a:satOff val="826"/>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0D5417B-1182-43A0-8EED-594A6228F3CB}">
      <dsp:nvSpPr>
        <dsp:cNvPr id="0" name=""/>
        <dsp:cNvSpPr/>
      </dsp:nvSpPr>
      <dsp:spPr>
        <a:xfrm>
          <a:off x="2716821" y="3085325"/>
          <a:ext cx="272437" cy="272699"/>
        </a:xfrm>
        <a:prstGeom prst="ellipse">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210A2-782C-426C-8569-C5D4DF18A6C3}">
      <dsp:nvSpPr>
        <dsp:cNvPr id="0" name=""/>
        <dsp:cNvSpPr/>
      </dsp:nvSpPr>
      <dsp:spPr>
        <a:xfrm>
          <a:off x="1470462" y="172839"/>
          <a:ext cx="3430190" cy="1191260"/>
        </a:xfrm>
        <a:prstGeom prst="ellipse">
          <a:avLst/>
        </a:prstGeom>
        <a:solidFill>
          <a:schemeClr val="accent1">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1D72A0B1-E9EC-44E9-B86D-53F688C87070}">
      <dsp:nvSpPr>
        <dsp:cNvPr id="0" name=""/>
        <dsp:cNvSpPr/>
      </dsp:nvSpPr>
      <dsp:spPr>
        <a:xfrm>
          <a:off x="2858492" y="3089830"/>
          <a:ext cx="664765" cy="425450"/>
        </a:xfrm>
        <a:prstGeom prst="downArrow">
          <a:avLst/>
        </a:prstGeom>
        <a:solidFill>
          <a:schemeClr val="accent1">
            <a:tint val="60000"/>
            <a:hueOff val="0"/>
            <a:satOff val="0"/>
            <a:lumOff val="0"/>
            <a:alphaOff val="0"/>
          </a:schemeClr>
        </a:solidFill>
        <a:ln>
          <a:noFill/>
        </a:ln>
        <a:effectLst>
          <a:outerShdw blurRad="63500" dist="38100" dir="5400000" rotWithShape="0">
            <a:srgbClr val="000000">
              <a:alpha val="60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B49B122B-426C-4C5D-8C46-56BE3A9C0849}">
      <dsp:nvSpPr>
        <dsp:cNvPr id="0" name=""/>
        <dsp:cNvSpPr/>
      </dsp:nvSpPr>
      <dsp:spPr>
        <a:xfrm>
          <a:off x="1595437" y="3430190"/>
          <a:ext cx="3190875" cy="79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Instructional Design</a:t>
          </a:r>
          <a:endParaRPr lang="en-US" sz="2400" kern="1200" dirty="0"/>
        </a:p>
      </dsp:txBody>
      <dsp:txXfrm>
        <a:off x="1595437" y="3430190"/>
        <a:ext cx="3190875" cy="797718"/>
      </dsp:txXfrm>
    </dsp:sp>
    <dsp:sp modelId="{DF8B64E7-94AC-4299-A614-AFF27FCE0DB7}">
      <dsp:nvSpPr>
        <dsp:cNvPr id="0" name=""/>
        <dsp:cNvSpPr/>
      </dsp:nvSpPr>
      <dsp:spPr>
        <a:xfrm>
          <a:off x="2717562" y="1456102"/>
          <a:ext cx="1196578" cy="1196578"/>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theory?</a:t>
          </a:r>
          <a:endParaRPr lang="en-US" sz="2000" kern="1200" dirty="0"/>
        </a:p>
      </dsp:txBody>
      <dsp:txXfrm>
        <a:off x="2892797" y="1631337"/>
        <a:ext cx="846108" cy="846108"/>
      </dsp:txXfrm>
    </dsp:sp>
    <dsp:sp modelId="{00561FB3-A090-476A-B693-53B0D1EEA025}">
      <dsp:nvSpPr>
        <dsp:cNvPr id="0" name=""/>
        <dsp:cNvSpPr/>
      </dsp:nvSpPr>
      <dsp:spPr>
        <a:xfrm>
          <a:off x="1861344" y="558403"/>
          <a:ext cx="1196578" cy="1196578"/>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Why</a:t>
          </a:r>
          <a:endParaRPr lang="en-US" sz="2000" kern="1200" dirty="0"/>
        </a:p>
      </dsp:txBody>
      <dsp:txXfrm>
        <a:off x="2036579" y="733638"/>
        <a:ext cx="846108" cy="846108"/>
      </dsp:txXfrm>
    </dsp:sp>
    <dsp:sp modelId="{2F570785-20C9-4F6A-9F7C-CD7D8FCF36D1}">
      <dsp:nvSpPr>
        <dsp:cNvPr id="0" name=""/>
        <dsp:cNvSpPr/>
      </dsp:nvSpPr>
      <dsp:spPr>
        <a:xfrm>
          <a:off x="3084513" y="269097"/>
          <a:ext cx="1196578" cy="1196578"/>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use</a:t>
          </a:r>
          <a:endParaRPr lang="en-US" sz="2000" kern="1200" dirty="0"/>
        </a:p>
      </dsp:txBody>
      <dsp:txXfrm>
        <a:off x="3259748" y="444332"/>
        <a:ext cx="846108" cy="846108"/>
      </dsp:txXfrm>
    </dsp:sp>
    <dsp:sp modelId="{1E7E3A22-428A-41FC-9026-3F6CC62FB72B}">
      <dsp:nvSpPr>
        <dsp:cNvPr id="0" name=""/>
        <dsp:cNvSpPr/>
      </dsp:nvSpPr>
      <dsp:spPr>
        <a:xfrm>
          <a:off x="1329531" y="26590"/>
          <a:ext cx="3722687" cy="2978150"/>
        </a:xfrm>
        <a:prstGeom prst="funnel">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432DD-7C58-4401-820E-1289A9D13516}">
      <dsp:nvSpPr>
        <dsp:cNvPr id="0" name=""/>
        <dsp:cNvSpPr/>
      </dsp:nvSpPr>
      <dsp:spPr>
        <a:xfrm>
          <a:off x="3296" y="189948"/>
          <a:ext cx="4016765" cy="1606706"/>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Identify desired results of instruction </a:t>
          </a:r>
          <a:endParaRPr lang="en-US" sz="2700" kern="1200" dirty="0"/>
        </a:p>
      </dsp:txBody>
      <dsp:txXfrm>
        <a:off x="806649" y="189948"/>
        <a:ext cx="2410059" cy="1606706"/>
      </dsp:txXfrm>
    </dsp:sp>
    <dsp:sp modelId="{B6C2DA56-5A34-47B5-BB26-CED7DC7EE0CC}">
      <dsp:nvSpPr>
        <dsp:cNvPr id="0" name=""/>
        <dsp:cNvSpPr/>
      </dsp:nvSpPr>
      <dsp:spPr>
        <a:xfrm>
          <a:off x="3618385" y="189948"/>
          <a:ext cx="4016765" cy="1606706"/>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Identify acceptable assessments</a:t>
          </a:r>
          <a:endParaRPr lang="en-US" sz="2700" kern="1200" dirty="0"/>
        </a:p>
      </dsp:txBody>
      <dsp:txXfrm>
        <a:off x="4421738" y="189948"/>
        <a:ext cx="2410059" cy="1606706"/>
      </dsp:txXfrm>
    </dsp:sp>
    <dsp:sp modelId="{697F1E64-5F2D-4245-B14E-33EA17431100}">
      <dsp:nvSpPr>
        <dsp:cNvPr id="0" name=""/>
        <dsp:cNvSpPr/>
      </dsp:nvSpPr>
      <dsp:spPr>
        <a:xfrm>
          <a:off x="7233474" y="189948"/>
          <a:ext cx="4016765" cy="1606706"/>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Plan learning experiences and activities</a:t>
          </a:r>
          <a:endParaRPr lang="en-US" sz="2700" kern="1200" dirty="0"/>
        </a:p>
      </dsp:txBody>
      <dsp:txXfrm>
        <a:off x="8036827" y="189948"/>
        <a:ext cx="2410059" cy="16067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5E372-59E6-47D6-83FF-288B47D5AD8A}">
      <dsp:nvSpPr>
        <dsp:cNvPr id="0" name=""/>
        <dsp:cNvSpPr/>
      </dsp:nvSpPr>
      <dsp:spPr>
        <a:xfrm>
          <a:off x="54" y="112149"/>
          <a:ext cx="5253613"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b="1" kern="1200" dirty="0" smtClean="0"/>
            <a:t>Strengths</a:t>
          </a:r>
          <a:endParaRPr lang="en-US" sz="2500" b="1" kern="1200" dirty="0"/>
        </a:p>
      </dsp:txBody>
      <dsp:txXfrm>
        <a:off x="54" y="112149"/>
        <a:ext cx="5253613" cy="720000"/>
      </dsp:txXfrm>
    </dsp:sp>
    <dsp:sp modelId="{33335222-0C1D-46B6-8CC9-7E32EB8775D1}">
      <dsp:nvSpPr>
        <dsp:cNvPr id="0" name=""/>
        <dsp:cNvSpPr/>
      </dsp:nvSpPr>
      <dsp:spPr>
        <a:xfrm>
          <a:off x="54" y="832149"/>
          <a:ext cx="5253613" cy="336262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Clear goals</a:t>
          </a:r>
          <a:endParaRPr lang="en-US" sz="2500" kern="1200" dirty="0"/>
        </a:p>
        <a:p>
          <a:pPr marL="228600" lvl="1" indent="-228600" algn="l" defTabSz="1111250">
            <a:lnSpc>
              <a:spcPct val="90000"/>
            </a:lnSpc>
            <a:spcBef>
              <a:spcPct val="0"/>
            </a:spcBef>
            <a:spcAft>
              <a:spcPct val="15000"/>
            </a:spcAft>
            <a:buChar char="••"/>
          </a:pPr>
          <a:r>
            <a:rPr lang="en-US" sz="2500" kern="1200" dirty="0" smtClean="0"/>
            <a:t>Learner knows when success achieved</a:t>
          </a:r>
          <a:endParaRPr lang="en-US" sz="2500" kern="1200" dirty="0"/>
        </a:p>
        <a:p>
          <a:pPr marL="228600" lvl="1" indent="-228600" algn="l" defTabSz="1111250">
            <a:lnSpc>
              <a:spcPct val="90000"/>
            </a:lnSpc>
            <a:spcBef>
              <a:spcPct val="0"/>
            </a:spcBef>
            <a:spcAft>
              <a:spcPct val="15000"/>
            </a:spcAft>
            <a:buChar char="••"/>
          </a:pPr>
          <a:r>
            <a:rPr lang="en-US" sz="2500" kern="1200" dirty="0" smtClean="0"/>
            <a:t>All instruction and assessment clearly tied to goals</a:t>
          </a:r>
          <a:endParaRPr lang="en-US" sz="2500" kern="1200" dirty="0"/>
        </a:p>
        <a:p>
          <a:pPr marL="228600" lvl="1" indent="-228600" algn="l" defTabSz="1111250">
            <a:lnSpc>
              <a:spcPct val="90000"/>
            </a:lnSpc>
            <a:spcBef>
              <a:spcPct val="0"/>
            </a:spcBef>
            <a:spcAft>
              <a:spcPct val="15000"/>
            </a:spcAft>
            <a:buChar char="••"/>
          </a:pPr>
          <a:r>
            <a:rPr lang="en-US" sz="2500" kern="1200" dirty="0" smtClean="0"/>
            <a:t>Connects to learner’s existing knowledge, increases retention</a:t>
          </a:r>
          <a:endParaRPr lang="en-US" sz="2500" kern="1200" dirty="0"/>
        </a:p>
      </dsp:txBody>
      <dsp:txXfrm>
        <a:off x="54" y="832149"/>
        <a:ext cx="5253613" cy="3362625"/>
      </dsp:txXfrm>
    </dsp:sp>
    <dsp:sp modelId="{9F8223AE-2C17-4FE3-BE74-A84834F66CA9}">
      <dsp:nvSpPr>
        <dsp:cNvPr id="0" name=""/>
        <dsp:cNvSpPr/>
      </dsp:nvSpPr>
      <dsp:spPr>
        <a:xfrm>
          <a:off x="5989174" y="112149"/>
          <a:ext cx="5253613"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b="1" kern="1200" dirty="0" smtClean="0"/>
            <a:t>Limitations</a:t>
          </a:r>
          <a:endParaRPr lang="en-US" sz="2500" b="1" kern="1200" dirty="0"/>
        </a:p>
      </dsp:txBody>
      <dsp:txXfrm>
        <a:off x="5989174" y="112149"/>
        <a:ext cx="5253613" cy="720000"/>
      </dsp:txXfrm>
    </dsp:sp>
    <dsp:sp modelId="{AA95B249-86FE-46B1-BA60-D5A37393A295}">
      <dsp:nvSpPr>
        <dsp:cNvPr id="0" name=""/>
        <dsp:cNvSpPr/>
      </dsp:nvSpPr>
      <dsp:spPr>
        <a:xfrm>
          <a:off x="5989174" y="832149"/>
          <a:ext cx="5253613" cy="3362625"/>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Teacher-centric</a:t>
          </a:r>
          <a:endParaRPr lang="en-US" sz="2500" kern="1200" dirty="0"/>
        </a:p>
        <a:p>
          <a:pPr marL="228600" lvl="1" indent="-228600" algn="l" defTabSz="1111250">
            <a:lnSpc>
              <a:spcPct val="90000"/>
            </a:lnSpc>
            <a:spcBef>
              <a:spcPct val="0"/>
            </a:spcBef>
            <a:spcAft>
              <a:spcPct val="15000"/>
            </a:spcAft>
            <a:buChar char="••"/>
          </a:pPr>
          <a:r>
            <a:rPr lang="en-US" sz="2500" kern="1200" dirty="0" smtClean="0"/>
            <a:t>Does not allow for multiple truths/goals</a:t>
          </a:r>
          <a:endParaRPr lang="en-US" sz="2500" kern="1200" dirty="0"/>
        </a:p>
        <a:p>
          <a:pPr marL="228600" lvl="1" indent="-228600" algn="l" defTabSz="1111250">
            <a:lnSpc>
              <a:spcPct val="90000"/>
            </a:lnSpc>
            <a:spcBef>
              <a:spcPct val="0"/>
            </a:spcBef>
            <a:spcAft>
              <a:spcPct val="15000"/>
            </a:spcAft>
            <a:buChar char="••"/>
          </a:pPr>
          <a:r>
            <a:rPr lang="en-US" sz="2500" kern="1200" dirty="0" smtClean="0"/>
            <a:t>Does not allow for personally relevant or differentiated outcomes</a:t>
          </a:r>
          <a:endParaRPr lang="en-US" sz="2500" kern="1200" dirty="0"/>
        </a:p>
        <a:p>
          <a:pPr marL="228600" lvl="1" indent="-228600" algn="l" defTabSz="1111250">
            <a:lnSpc>
              <a:spcPct val="90000"/>
            </a:lnSpc>
            <a:spcBef>
              <a:spcPct val="0"/>
            </a:spcBef>
            <a:spcAft>
              <a:spcPct val="15000"/>
            </a:spcAft>
            <a:buChar char="••"/>
          </a:pPr>
          <a:r>
            <a:rPr lang="en-US" sz="2500" kern="1200" dirty="0" smtClean="0"/>
            <a:t>Does not inspire higher level cognitive processes</a:t>
          </a:r>
          <a:endParaRPr lang="en-US" sz="2500" kern="1200" dirty="0"/>
        </a:p>
      </dsp:txBody>
      <dsp:txXfrm>
        <a:off x="5989174" y="832149"/>
        <a:ext cx="5253613" cy="33626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76987-CB7E-41E3-A0FD-6A3F4D55728D}">
      <dsp:nvSpPr>
        <dsp:cNvPr id="0" name=""/>
        <dsp:cNvSpPr/>
      </dsp:nvSpPr>
      <dsp:spPr>
        <a:xfrm>
          <a:off x="1988"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A0761A-6E47-44DB-8EC8-EC7E5BB6E7F9}">
      <dsp:nvSpPr>
        <dsp:cNvPr id="0" name=""/>
        <dsp:cNvSpPr/>
      </dsp:nvSpPr>
      <dsp:spPr>
        <a:xfrm rot="17700000">
          <a:off x="418304"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Gain Attention</a:t>
          </a:r>
          <a:endParaRPr lang="en-US" sz="1600" kern="1200" dirty="0"/>
        </a:p>
      </dsp:txBody>
      <dsp:txXfrm>
        <a:off x="418304" y="1094654"/>
        <a:ext cx="1468763" cy="707830"/>
      </dsp:txXfrm>
    </dsp:sp>
    <dsp:sp modelId="{05AEA735-DCA4-4963-80EB-8AF8C38078B4}">
      <dsp:nvSpPr>
        <dsp:cNvPr id="0" name=""/>
        <dsp:cNvSpPr/>
      </dsp:nvSpPr>
      <dsp:spPr>
        <a:xfrm>
          <a:off x="1272602"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11335A-DD77-4BC1-B61B-E3460A4647C9}">
      <dsp:nvSpPr>
        <dsp:cNvPr id="0" name=""/>
        <dsp:cNvSpPr/>
      </dsp:nvSpPr>
      <dsp:spPr>
        <a:xfrm rot="17700000">
          <a:off x="1688917"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State Objective</a:t>
          </a:r>
          <a:endParaRPr lang="en-US" sz="1600" kern="1200" dirty="0"/>
        </a:p>
      </dsp:txBody>
      <dsp:txXfrm>
        <a:off x="1688917" y="1094654"/>
        <a:ext cx="1468763" cy="707830"/>
      </dsp:txXfrm>
    </dsp:sp>
    <dsp:sp modelId="{305259C2-0EF8-4BB0-AE45-4A20245DFFC4}">
      <dsp:nvSpPr>
        <dsp:cNvPr id="0" name=""/>
        <dsp:cNvSpPr/>
      </dsp:nvSpPr>
      <dsp:spPr>
        <a:xfrm>
          <a:off x="2543215"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056CED-C53C-4D8C-A6FB-34A5FBDD7F66}">
      <dsp:nvSpPr>
        <dsp:cNvPr id="0" name=""/>
        <dsp:cNvSpPr/>
      </dsp:nvSpPr>
      <dsp:spPr>
        <a:xfrm rot="17700000">
          <a:off x="2959530"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Stimulate Recall</a:t>
          </a:r>
          <a:endParaRPr lang="en-US" sz="1600" kern="1200" dirty="0"/>
        </a:p>
      </dsp:txBody>
      <dsp:txXfrm>
        <a:off x="2959530" y="1094654"/>
        <a:ext cx="1468763" cy="707830"/>
      </dsp:txXfrm>
    </dsp:sp>
    <dsp:sp modelId="{CD2C22E0-B41F-4FE2-BE67-486AB023B3AC}">
      <dsp:nvSpPr>
        <dsp:cNvPr id="0" name=""/>
        <dsp:cNvSpPr/>
      </dsp:nvSpPr>
      <dsp:spPr>
        <a:xfrm>
          <a:off x="3813828"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96E87-E832-47DD-B2E6-BF455A8CFDD6}">
      <dsp:nvSpPr>
        <dsp:cNvPr id="0" name=""/>
        <dsp:cNvSpPr/>
      </dsp:nvSpPr>
      <dsp:spPr>
        <a:xfrm rot="17700000">
          <a:off x="4230143"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Present Stimulus</a:t>
          </a:r>
          <a:endParaRPr lang="en-US" sz="1600" kern="1200" dirty="0"/>
        </a:p>
      </dsp:txBody>
      <dsp:txXfrm>
        <a:off x="4230143" y="1094654"/>
        <a:ext cx="1468763" cy="707830"/>
      </dsp:txXfrm>
    </dsp:sp>
    <dsp:sp modelId="{F822B078-51A5-4B0A-A7A2-D6E435919409}">
      <dsp:nvSpPr>
        <dsp:cNvPr id="0" name=""/>
        <dsp:cNvSpPr/>
      </dsp:nvSpPr>
      <dsp:spPr>
        <a:xfrm>
          <a:off x="5084441"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FEFF30-5173-4088-971D-4E7090691CF3}">
      <dsp:nvSpPr>
        <dsp:cNvPr id="0" name=""/>
        <dsp:cNvSpPr/>
      </dsp:nvSpPr>
      <dsp:spPr>
        <a:xfrm rot="17700000">
          <a:off x="5500756"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Provide Guidance</a:t>
          </a:r>
          <a:endParaRPr lang="en-US" sz="1600" kern="1200" dirty="0"/>
        </a:p>
      </dsp:txBody>
      <dsp:txXfrm>
        <a:off x="5500756" y="1094654"/>
        <a:ext cx="1468763" cy="707830"/>
      </dsp:txXfrm>
    </dsp:sp>
    <dsp:sp modelId="{19C50838-0C8E-4E4A-95AE-C170367FC241}">
      <dsp:nvSpPr>
        <dsp:cNvPr id="0" name=""/>
        <dsp:cNvSpPr/>
      </dsp:nvSpPr>
      <dsp:spPr>
        <a:xfrm>
          <a:off x="6355054"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21F17-59EE-4573-842B-520DDA16EAA4}">
      <dsp:nvSpPr>
        <dsp:cNvPr id="0" name=""/>
        <dsp:cNvSpPr/>
      </dsp:nvSpPr>
      <dsp:spPr>
        <a:xfrm rot="17700000">
          <a:off x="6771369"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Elicit Performance</a:t>
          </a:r>
          <a:endParaRPr lang="en-US" sz="1600" kern="1200" dirty="0"/>
        </a:p>
      </dsp:txBody>
      <dsp:txXfrm>
        <a:off x="6771369" y="1094654"/>
        <a:ext cx="1468763" cy="707830"/>
      </dsp:txXfrm>
    </dsp:sp>
    <dsp:sp modelId="{86418D9D-44E1-404C-94C9-98E4EAAA7AF5}">
      <dsp:nvSpPr>
        <dsp:cNvPr id="0" name=""/>
        <dsp:cNvSpPr/>
      </dsp:nvSpPr>
      <dsp:spPr>
        <a:xfrm>
          <a:off x="7625667"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092201-3D8C-4BFD-A6C5-22E076A314FE}">
      <dsp:nvSpPr>
        <dsp:cNvPr id="0" name=""/>
        <dsp:cNvSpPr/>
      </dsp:nvSpPr>
      <dsp:spPr>
        <a:xfrm rot="17700000">
          <a:off x="8041982"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Provide Feedback</a:t>
          </a:r>
          <a:endParaRPr lang="en-US" sz="1600" kern="1200" dirty="0"/>
        </a:p>
      </dsp:txBody>
      <dsp:txXfrm>
        <a:off x="8041982" y="1094654"/>
        <a:ext cx="1468763" cy="707830"/>
      </dsp:txXfrm>
    </dsp:sp>
    <dsp:sp modelId="{B5CA20AF-342B-494E-990D-E7DB5AF146B9}">
      <dsp:nvSpPr>
        <dsp:cNvPr id="0" name=""/>
        <dsp:cNvSpPr/>
      </dsp:nvSpPr>
      <dsp:spPr>
        <a:xfrm>
          <a:off x="8896280"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C79A29-1154-4C32-891B-561887BB078A}">
      <dsp:nvSpPr>
        <dsp:cNvPr id="0" name=""/>
        <dsp:cNvSpPr/>
      </dsp:nvSpPr>
      <dsp:spPr>
        <a:xfrm rot="17700000">
          <a:off x="9312595"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Assess Performance</a:t>
          </a:r>
          <a:endParaRPr lang="en-US" sz="1600" kern="1200" dirty="0"/>
        </a:p>
      </dsp:txBody>
      <dsp:txXfrm>
        <a:off x="9312595" y="1094654"/>
        <a:ext cx="1468763" cy="707830"/>
      </dsp:txXfrm>
    </dsp:sp>
    <dsp:sp modelId="{149862D8-6FE1-4D7C-A536-6C5016E5EEF6}">
      <dsp:nvSpPr>
        <dsp:cNvPr id="0" name=""/>
        <dsp:cNvSpPr/>
      </dsp:nvSpPr>
      <dsp:spPr>
        <a:xfrm>
          <a:off x="10166893" y="2057836"/>
          <a:ext cx="1181522" cy="1181522"/>
        </a:xfrm>
        <a:prstGeom prst="donut">
          <a:avLst>
            <a:gd name="adj" fmla="val 2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5EB61-6A74-49C8-8A54-2DB9C3393A4B}">
      <dsp:nvSpPr>
        <dsp:cNvPr id="0" name=""/>
        <dsp:cNvSpPr/>
      </dsp:nvSpPr>
      <dsp:spPr>
        <a:xfrm rot="17700000">
          <a:off x="10583209" y="1094654"/>
          <a:ext cx="1468763" cy="70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lvl="0" algn="l" defTabSz="711200">
            <a:lnSpc>
              <a:spcPct val="90000"/>
            </a:lnSpc>
            <a:spcBef>
              <a:spcPct val="0"/>
            </a:spcBef>
            <a:spcAft>
              <a:spcPct val="35000"/>
            </a:spcAft>
          </a:pPr>
          <a:r>
            <a:rPr lang="en-US" sz="1600" kern="1200" dirty="0" smtClean="0"/>
            <a:t>Enhance Retention and Transfer</a:t>
          </a:r>
          <a:endParaRPr lang="en-US" sz="1600" kern="1200" dirty="0"/>
        </a:p>
      </dsp:txBody>
      <dsp:txXfrm>
        <a:off x="10583209" y="1094654"/>
        <a:ext cx="1468763" cy="7078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5E372-59E6-47D6-83FF-288B47D5AD8A}">
      <dsp:nvSpPr>
        <dsp:cNvPr id="0" name=""/>
        <dsp:cNvSpPr/>
      </dsp:nvSpPr>
      <dsp:spPr>
        <a:xfrm>
          <a:off x="54" y="30497"/>
          <a:ext cx="5253613" cy="7488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1" kern="1200" dirty="0" smtClean="0"/>
            <a:t>Strengths</a:t>
          </a:r>
          <a:endParaRPr lang="en-US" sz="2600" b="1" kern="1200" dirty="0"/>
        </a:p>
      </dsp:txBody>
      <dsp:txXfrm>
        <a:off x="54" y="30497"/>
        <a:ext cx="5253613" cy="748800"/>
      </dsp:txXfrm>
    </dsp:sp>
    <dsp:sp modelId="{33335222-0C1D-46B6-8CC9-7E32EB8775D1}">
      <dsp:nvSpPr>
        <dsp:cNvPr id="0" name=""/>
        <dsp:cNvSpPr/>
      </dsp:nvSpPr>
      <dsp:spPr>
        <a:xfrm>
          <a:off x="54" y="779297"/>
          <a:ext cx="5253613" cy="349713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Brain-based design stimulates learning</a:t>
          </a:r>
          <a:endParaRPr lang="en-US" sz="2600" kern="1200" dirty="0"/>
        </a:p>
        <a:p>
          <a:pPr marL="228600" lvl="1" indent="-228600" algn="l" defTabSz="1155700">
            <a:lnSpc>
              <a:spcPct val="90000"/>
            </a:lnSpc>
            <a:spcBef>
              <a:spcPct val="0"/>
            </a:spcBef>
            <a:spcAft>
              <a:spcPct val="15000"/>
            </a:spcAft>
            <a:buChar char="••"/>
          </a:pPr>
          <a:r>
            <a:rPr lang="en-US" sz="2600" kern="1200" dirty="0" smtClean="0"/>
            <a:t>Strong structure appeals to many students</a:t>
          </a:r>
          <a:endParaRPr lang="en-US" sz="2600" kern="1200" dirty="0"/>
        </a:p>
        <a:p>
          <a:pPr marL="228600" lvl="1" indent="-228600" algn="l" defTabSz="1155700">
            <a:lnSpc>
              <a:spcPct val="90000"/>
            </a:lnSpc>
            <a:spcBef>
              <a:spcPct val="0"/>
            </a:spcBef>
            <a:spcAft>
              <a:spcPct val="15000"/>
            </a:spcAft>
            <a:buChar char="••"/>
          </a:pPr>
          <a:r>
            <a:rPr lang="en-US" sz="2600" kern="1200" dirty="0" smtClean="0"/>
            <a:t>Success criteria is clear</a:t>
          </a:r>
          <a:endParaRPr lang="en-US" sz="2600" kern="1200" dirty="0"/>
        </a:p>
        <a:p>
          <a:pPr marL="228600" lvl="1" indent="-228600" algn="l" defTabSz="1155700">
            <a:lnSpc>
              <a:spcPct val="90000"/>
            </a:lnSpc>
            <a:spcBef>
              <a:spcPct val="0"/>
            </a:spcBef>
            <a:spcAft>
              <a:spcPct val="15000"/>
            </a:spcAft>
            <a:buChar char="••"/>
          </a:pPr>
          <a:r>
            <a:rPr lang="en-US" sz="2600" kern="1200" dirty="0" smtClean="0"/>
            <a:t>Excellent for memorization, psychomotor skills, and basic to mid-level cognitive tasks</a:t>
          </a:r>
          <a:endParaRPr lang="en-US" sz="2600" kern="1200" dirty="0"/>
        </a:p>
      </dsp:txBody>
      <dsp:txXfrm>
        <a:off x="54" y="779297"/>
        <a:ext cx="5253613" cy="3497130"/>
      </dsp:txXfrm>
    </dsp:sp>
    <dsp:sp modelId="{9F8223AE-2C17-4FE3-BE74-A84834F66CA9}">
      <dsp:nvSpPr>
        <dsp:cNvPr id="0" name=""/>
        <dsp:cNvSpPr/>
      </dsp:nvSpPr>
      <dsp:spPr>
        <a:xfrm>
          <a:off x="5989174" y="30497"/>
          <a:ext cx="5253613" cy="7488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1" kern="1200" dirty="0" smtClean="0"/>
            <a:t>Limitations</a:t>
          </a:r>
          <a:endParaRPr lang="en-US" sz="2600" b="1" kern="1200" dirty="0"/>
        </a:p>
      </dsp:txBody>
      <dsp:txXfrm>
        <a:off x="5989174" y="30497"/>
        <a:ext cx="5253613" cy="748800"/>
      </dsp:txXfrm>
    </dsp:sp>
    <dsp:sp modelId="{AA95B249-86FE-46B1-BA60-D5A37393A295}">
      <dsp:nvSpPr>
        <dsp:cNvPr id="0" name=""/>
        <dsp:cNvSpPr/>
      </dsp:nvSpPr>
      <dsp:spPr>
        <a:xfrm>
          <a:off x="5989174" y="779297"/>
          <a:ext cx="5253613" cy="349713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Teacher-centric</a:t>
          </a:r>
          <a:endParaRPr lang="en-US" sz="2600" kern="1200" dirty="0"/>
        </a:p>
        <a:p>
          <a:pPr marL="228600" lvl="1" indent="-228600" algn="l" defTabSz="1155700">
            <a:lnSpc>
              <a:spcPct val="90000"/>
            </a:lnSpc>
            <a:spcBef>
              <a:spcPct val="0"/>
            </a:spcBef>
            <a:spcAft>
              <a:spcPct val="15000"/>
            </a:spcAft>
            <a:buChar char="••"/>
          </a:pPr>
          <a:r>
            <a:rPr lang="en-US" sz="2600" kern="1200" dirty="0" smtClean="0"/>
            <a:t>Does not allow for personally differentiated outcomes</a:t>
          </a:r>
          <a:endParaRPr lang="en-US" sz="2600" kern="1200" dirty="0"/>
        </a:p>
        <a:p>
          <a:pPr marL="228600" lvl="1" indent="-228600" algn="l" defTabSz="1155700">
            <a:lnSpc>
              <a:spcPct val="90000"/>
            </a:lnSpc>
            <a:spcBef>
              <a:spcPct val="0"/>
            </a:spcBef>
            <a:spcAft>
              <a:spcPct val="15000"/>
            </a:spcAft>
            <a:buChar char="••"/>
          </a:pPr>
          <a:r>
            <a:rPr lang="en-US" sz="2600" kern="1200" dirty="0" smtClean="0"/>
            <a:t>Cannot support complex learning objectives (e.g., decision making)</a:t>
          </a:r>
          <a:endParaRPr lang="en-US" sz="2600" kern="1200" dirty="0"/>
        </a:p>
        <a:p>
          <a:pPr marL="228600" lvl="1" indent="-228600" algn="l" defTabSz="1155700">
            <a:lnSpc>
              <a:spcPct val="90000"/>
            </a:lnSpc>
            <a:spcBef>
              <a:spcPct val="0"/>
            </a:spcBef>
            <a:spcAft>
              <a:spcPct val="15000"/>
            </a:spcAft>
            <a:buChar char="••"/>
          </a:pPr>
          <a:r>
            <a:rPr lang="en-US" sz="2600" kern="1200" dirty="0" smtClean="0"/>
            <a:t>Overly structured approach may lead to disengagement</a:t>
          </a:r>
          <a:endParaRPr lang="en-US" sz="2600" kern="1200" dirty="0"/>
        </a:p>
      </dsp:txBody>
      <dsp:txXfrm>
        <a:off x="5989174" y="779297"/>
        <a:ext cx="5253613" cy="34971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9789-48BD-4396-8B1C-6771BCD36740}">
      <dsp:nvSpPr>
        <dsp:cNvPr id="0" name=""/>
        <dsp:cNvSpPr/>
      </dsp:nvSpPr>
      <dsp:spPr>
        <a:xfrm>
          <a:off x="2686728" y="217"/>
          <a:ext cx="1015389" cy="10153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F8F4ED-32FB-4D25-BCA9-9E9ED0EC05EE}">
      <dsp:nvSpPr>
        <dsp:cNvPr id="0" name=""/>
        <dsp:cNvSpPr/>
      </dsp:nvSpPr>
      <dsp:spPr>
        <a:xfrm>
          <a:off x="3085884" y="24058"/>
          <a:ext cx="8305262" cy="1015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lvl="0" algn="l" defTabSz="2133600">
            <a:lnSpc>
              <a:spcPct val="90000"/>
            </a:lnSpc>
            <a:spcBef>
              <a:spcPct val="0"/>
            </a:spcBef>
            <a:spcAft>
              <a:spcPct val="35000"/>
            </a:spcAft>
          </a:pPr>
          <a:r>
            <a:rPr lang="en-US" sz="4800" kern="1200" dirty="0" smtClean="0"/>
            <a:t>Generative topic</a:t>
          </a:r>
          <a:endParaRPr lang="en-US" sz="4800" kern="1200" dirty="0"/>
        </a:p>
      </dsp:txBody>
      <dsp:txXfrm>
        <a:off x="3085884" y="24058"/>
        <a:ext cx="8305262" cy="1015389"/>
      </dsp:txXfrm>
    </dsp:sp>
    <dsp:sp modelId="{FF811A2C-3784-4453-B153-4F99D1B9CEF3}">
      <dsp:nvSpPr>
        <dsp:cNvPr id="0" name=""/>
        <dsp:cNvSpPr/>
      </dsp:nvSpPr>
      <dsp:spPr>
        <a:xfrm>
          <a:off x="2686728" y="1015607"/>
          <a:ext cx="1015389" cy="10153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8B0086C-EE09-48C1-B794-CF86DF191AA3}">
      <dsp:nvSpPr>
        <dsp:cNvPr id="0" name=""/>
        <dsp:cNvSpPr/>
      </dsp:nvSpPr>
      <dsp:spPr>
        <a:xfrm>
          <a:off x="3085884" y="967477"/>
          <a:ext cx="8305262" cy="1015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lvl="0" algn="l" defTabSz="2133600">
            <a:lnSpc>
              <a:spcPct val="90000"/>
            </a:lnSpc>
            <a:spcBef>
              <a:spcPct val="0"/>
            </a:spcBef>
            <a:spcAft>
              <a:spcPct val="35000"/>
            </a:spcAft>
          </a:pPr>
          <a:r>
            <a:rPr lang="en-US" sz="4800" kern="1200" dirty="0" smtClean="0"/>
            <a:t>Understanding goals</a:t>
          </a:r>
          <a:endParaRPr lang="en-US" sz="4800" kern="1200" dirty="0"/>
        </a:p>
      </dsp:txBody>
      <dsp:txXfrm>
        <a:off x="3085884" y="967477"/>
        <a:ext cx="8305262" cy="1015389"/>
      </dsp:txXfrm>
    </dsp:sp>
    <dsp:sp modelId="{85E8BEBE-770B-4741-8C4F-1D8FA2702428}">
      <dsp:nvSpPr>
        <dsp:cNvPr id="0" name=""/>
        <dsp:cNvSpPr/>
      </dsp:nvSpPr>
      <dsp:spPr>
        <a:xfrm>
          <a:off x="2686728" y="2030997"/>
          <a:ext cx="1015389" cy="10153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BBA3D43-E50E-4EAA-921C-D27CE90D5BAD}">
      <dsp:nvSpPr>
        <dsp:cNvPr id="0" name=""/>
        <dsp:cNvSpPr/>
      </dsp:nvSpPr>
      <dsp:spPr>
        <a:xfrm>
          <a:off x="3085884" y="1982867"/>
          <a:ext cx="8305262" cy="1015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lvl="0" algn="l" defTabSz="2133600">
            <a:lnSpc>
              <a:spcPct val="90000"/>
            </a:lnSpc>
            <a:spcBef>
              <a:spcPct val="0"/>
            </a:spcBef>
            <a:spcAft>
              <a:spcPct val="35000"/>
            </a:spcAft>
          </a:pPr>
          <a:r>
            <a:rPr lang="en-US" sz="4800" kern="1200" dirty="0" smtClean="0"/>
            <a:t>Demonstrate understanding</a:t>
          </a:r>
          <a:endParaRPr lang="en-US" sz="4800" kern="1200" dirty="0"/>
        </a:p>
      </dsp:txBody>
      <dsp:txXfrm>
        <a:off x="3085884" y="1982867"/>
        <a:ext cx="8305262" cy="1015389"/>
      </dsp:txXfrm>
    </dsp:sp>
    <dsp:sp modelId="{83916BB8-FF68-4AB4-A911-B963448C6D08}">
      <dsp:nvSpPr>
        <dsp:cNvPr id="0" name=""/>
        <dsp:cNvSpPr/>
      </dsp:nvSpPr>
      <dsp:spPr>
        <a:xfrm>
          <a:off x="2686728" y="3046386"/>
          <a:ext cx="1015389" cy="1015389"/>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2B0083D-8398-4A9B-9FBD-2C4D8E9F0B38}">
      <dsp:nvSpPr>
        <dsp:cNvPr id="0" name=""/>
        <dsp:cNvSpPr/>
      </dsp:nvSpPr>
      <dsp:spPr>
        <a:xfrm>
          <a:off x="3085884" y="2998257"/>
          <a:ext cx="8305262" cy="1015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0960" rIns="0" bIns="60960" numCol="1" spcCol="1270" anchor="ctr" anchorCtr="0">
          <a:noAutofit/>
        </a:bodyPr>
        <a:lstStyle/>
        <a:p>
          <a:pPr lvl="0" algn="l" defTabSz="2133600">
            <a:lnSpc>
              <a:spcPct val="90000"/>
            </a:lnSpc>
            <a:spcBef>
              <a:spcPct val="0"/>
            </a:spcBef>
            <a:spcAft>
              <a:spcPct val="35000"/>
            </a:spcAft>
          </a:pPr>
          <a:r>
            <a:rPr lang="en-US" sz="4800" kern="1200" dirty="0" smtClean="0"/>
            <a:t>Ongoing assessment</a:t>
          </a:r>
          <a:endParaRPr lang="en-US" sz="4800" kern="1200" dirty="0"/>
        </a:p>
      </dsp:txBody>
      <dsp:txXfrm>
        <a:off x="3085884" y="2998257"/>
        <a:ext cx="8305262" cy="10153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5E372-59E6-47D6-83FF-288B47D5AD8A}">
      <dsp:nvSpPr>
        <dsp:cNvPr id="0" name=""/>
        <dsp:cNvSpPr/>
      </dsp:nvSpPr>
      <dsp:spPr>
        <a:xfrm>
          <a:off x="54" y="94993"/>
          <a:ext cx="5253613"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b="1" kern="1200" dirty="0" smtClean="0"/>
            <a:t>Strengths</a:t>
          </a:r>
          <a:endParaRPr lang="en-US" sz="2500" b="1" kern="1200" dirty="0"/>
        </a:p>
      </dsp:txBody>
      <dsp:txXfrm>
        <a:off x="54" y="94993"/>
        <a:ext cx="5253613" cy="720000"/>
      </dsp:txXfrm>
    </dsp:sp>
    <dsp:sp modelId="{33335222-0C1D-46B6-8CC9-7E32EB8775D1}">
      <dsp:nvSpPr>
        <dsp:cNvPr id="0" name=""/>
        <dsp:cNvSpPr/>
      </dsp:nvSpPr>
      <dsp:spPr>
        <a:xfrm>
          <a:off x="54" y="814993"/>
          <a:ext cx="5253613" cy="339693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Student-centered</a:t>
          </a:r>
          <a:endParaRPr lang="en-US" sz="2500" kern="1200" dirty="0"/>
        </a:p>
        <a:p>
          <a:pPr marL="228600" lvl="1" indent="-228600" algn="l" defTabSz="1111250">
            <a:lnSpc>
              <a:spcPct val="90000"/>
            </a:lnSpc>
            <a:spcBef>
              <a:spcPct val="0"/>
            </a:spcBef>
            <a:spcAft>
              <a:spcPct val="15000"/>
            </a:spcAft>
            <a:buChar char="••"/>
          </a:pPr>
          <a:r>
            <a:rPr lang="en-US" sz="2500" kern="1200" dirty="0" smtClean="0"/>
            <a:t>Allows for multiple potential outcomes</a:t>
          </a:r>
          <a:endParaRPr lang="en-US" sz="2500" kern="1200" dirty="0"/>
        </a:p>
        <a:p>
          <a:pPr marL="228600" lvl="1" indent="-228600" algn="l" defTabSz="1111250">
            <a:lnSpc>
              <a:spcPct val="90000"/>
            </a:lnSpc>
            <a:spcBef>
              <a:spcPct val="0"/>
            </a:spcBef>
            <a:spcAft>
              <a:spcPct val="15000"/>
            </a:spcAft>
            <a:buChar char="••"/>
          </a:pPr>
          <a:r>
            <a:rPr lang="en-US" sz="2500" kern="1200" dirty="0" smtClean="0"/>
            <a:t>Personalized results</a:t>
          </a:r>
          <a:endParaRPr lang="en-US" sz="2500" kern="1200" dirty="0"/>
        </a:p>
        <a:p>
          <a:pPr marL="228600" lvl="1" indent="-228600" algn="l" defTabSz="1111250">
            <a:lnSpc>
              <a:spcPct val="90000"/>
            </a:lnSpc>
            <a:spcBef>
              <a:spcPct val="0"/>
            </a:spcBef>
            <a:spcAft>
              <a:spcPct val="15000"/>
            </a:spcAft>
            <a:buChar char="••"/>
          </a:pPr>
          <a:r>
            <a:rPr lang="en-US" sz="2500" kern="1200" dirty="0" smtClean="0"/>
            <a:t>Cross-subject knowledge development</a:t>
          </a:r>
          <a:endParaRPr lang="en-US" sz="2500" kern="1200" dirty="0"/>
        </a:p>
        <a:p>
          <a:pPr marL="228600" lvl="1" indent="-228600" algn="l" defTabSz="1111250">
            <a:lnSpc>
              <a:spcPct val="90000"/>
            </a:lnSpc>
            <a:spcBef>
              <a:spcPct val="0"/>
            </a:spcBef>
            <a:spcAft>
              <a:spcPct val="15000"/>
            </a:spcAft>
            <a:buChar char="••"/>
          </a:pPr>
          <a:r>
            <a:rPr lang="en-US" sz="2500" kern="1200" dirty="0" smtClean="0"/>
            <a:t>High retention</a:t>
          </a:r>
          <a:endParaRPr lang="en-US" sz="2500" kern="1200" dirty="0"/>
        </a:p>
      </dsp:txBody>
      <dsp:txXfrm>
        <a:off x="54" y="814993"/>
        <a:ext cx="5253613" cy="3396937"/>
      </dsp:txXfrm>
    </dsp:sp>
    <dsp:sp modelId="{9F8223AE-2C17-4FE3-BE74-A84834F66CA9}">
      <dsp:nvSpPr>
        <dsp:cNvPr id="0" name=""/>
        <dsp:cNvSpPr/>
      </dsp:nvSpPr>
      <dsp:spPr>
        <a:xfrm>
          <a:off x="5989174" y="94993"/>
          <a:ext cx="5253613"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b="1" kern="1200" dirty="0" smtClean="0"/>
            <a:t>Limitations</a:t>
          </a:r>
          <a:endParaRPr lang="en-US" sz="2500" b="1" kern="1200" dirty="0"/>
        </a:p>
      </dsp:txBody>
      <dsp:txXfrm>
        <a:off x="5989174" y="94993"/>
        <a:ext cx="5253613" cy="720000"/>
      </dsp:txXfrm>
    </dsp:sp>
    <dsp:sp modelId="{AA95B249-86FE-46B1-BA60-D5A37393A295}">
      <dsp:nvSpPr>
        <dsp:cNvPr id="0" name=""/>
        <dsp:cNvSpPr/>
      </dsp:nvSpPr>
      <dsp:spPr>
        <a:xfrm>
          <a:off x="5989174" y="814993"/>
          <a:ext cx="5253613" cy="339693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Overly complex for simple tasks</a:t>
          </a:r>
          <a:endParaRPr lang="en-US" sz="2500" kern="1200" dirty="0"/>
        </a:p>
        <a:p>
          <a:pPr marL="228600" lvl="1" indent="-228600" algn="l" defTabSz="1111250">
            <a:lnSpc>
              <a:spcPct val="90000"/>
            </a:lnSpc>
            <a:spcBef>
              <a:spcPct val="0"/>
            </a:spcBef>
            <a:spcAft>
              <a:spcPct val="15000"/>
            </a:spcAft>
            <a:buChar char="••"/>
          </a:pPr>
          <a:r>
            <a:rPr lang="en-US" sz="2500" kern="1200" dirty="0" smtClean="0"/>
            <a:t>Only works with generative topics</a:t>
          </a:r>
          <a:endParaRPr lang="en-US" sz="2500" kern="1200" dirty="0"/>
        </a:p>
        <a:p>
          <a:pPr marL="228600" lvl="1" indent="-228600" algn="l" defTabSz="1111250">
            <a:lnSpc>
              <a:spcPct val="90000"/>
            </a:lnSpc>
            <a:spcBef>
              <a:spcPct val="0"/>
            </a:spcBef>
            <a:spcAft>
              <a:spcPct val="15000"/>
            </a:spcAft>
            <a:buChar char="••"/>
          </a:pPr>
          <a:r>
            <a:rPr lang="en-US" sz="2500" kern="1200" dirty="0" smtClean="0"/>
            <a:t>Lack of definitive objective is challenging for some learners</a:t>
          </a:r>
          <a:endParaRPr lang="en-US" sz="2500" kern="1200" dirty="0"/>
        </a:p>
        <a:p>
          <a:pPr marL="228600" lvl="1" indent="-228600" algn="l" defTabSz="1111250">
            <a:lnSpc>
              <a:spcPct val="90000"/>
            </a:lnSpc>
            <a:spcBef>
              <a:spcPct val="0"/>
            </a:spcBef>
            <a:spcAft>
              <a:spcPct val="15000"/>
            </a:spcAft>
            <a:buChar char="••"/>
          </a:pPr>
          <a:r>
            <a:rPr lang="en-US" sz="2500" kern="1200" dirty="0" smtClean="0"/>
            <a:t>Limits availability of teacher support</a:t>
          </a:r>
          <a:endParaRPr lang="en-US" sz="2500" kern="1200" dirty="0"/>
        </a:p>
      </dsp:txBody>
      <dsp:txXfrm>
        <a:off x="5989174" y="814993"/>
        <a:ext cx="5253613" cy="3396937"/>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1/28/2016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1/28/2016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Welcome! I’m excited to be here today! </a:t>
            </a:r>
          </a:p>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a:t>
            </a:fld>
            <a:endParaRPr lang="en-US" dirty="0"/>
          </a:p>
        </p:txBody>
      </p:sp>
    </p:spTree>
    <p:extLst>
      <p:ext uri="{BB962C8B-B14F-4D97-AF65-F5344CB8AC3E}">
        <p14:creationId xmlns:p14="http://schemas.microsoft.com/office/powerpoint/2010/main" val="3627013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sym typeface="Arial"/>
              </a:rPr>
              <a:t>Since the lesson plan uses constructivism and cognitivism, I’ll explain how it could be modified to follow behaviorism learning theory.</a:t>
            </a:r>
          </a:p>
          <a:p>
            <a:pPr marL="0" indent="0">
              <a:buNone/>
            </a:pPr>
            <a:endParaRPr lang="en-US" dirty="0" smtClean="0">
              <a:sym typeface="Arial"/>
            </a:endParaRPr>
          </a:p>
          <a:p>
            <a:pPr marL="0" indent="0">
              <a:buNone/>
            </a:pPr>
            <a:r>
              <a:rPr lang="en-US" dirty="0" smtClean="0">
                <a:sym typeface="Arial"/>
              </a:rPr>
              <a:t>In behaviorism, the goal would be to change students’ external behavior. There would not be a focus on their mental processes, nor</a:t>
            </a:r>
            <a:r>
              <a:rPr lang="en-US" baseline="0" dirty="0" smtClean="0">
                <a:sym typeface="Arial"/>
              </a:rPr>
              <a:t> on their personal situations. </a:t>
            </a:r>
            <a:r>
              <a:rPr lang="en-US" dirty="0" smtClean="0">
                <a:sym typeface="Arial"/>
              </a:rPr>
              <a:t>Students would be told: what appropriate sleep habits are,</a:t>
            </a:r>
            <a:r>
              <a:rPr lang="en-US" baseline="0" dirty="0" smtClean="0">
                <a:sym typeface="Arial"/>
              </a:rPr>
              <a:t> </a:t>
            </a:r>
            <a:r>
              <a:rPr lang="en-US" dirty="0" smtClean="0">
                <a:sym typeface="Arial"/>
              </a:rPr>
              <a:t>what a good bedtime is, what an appropriate amount of sleep is, and what routines they should (and should not) follow at bedtime. </a:t>
            </a:r>
          </a:p>
          <a:p>
            <a:pPr marL="0" indent="0">
              <a:buNone/>
            </a:pPr>
            <a:endParaRPr lang="en-US" dirty="0" smtClean="0">
              <a:sym typeface="Arial"/>
            </a:endParaRPr>
          </a:p>
          <a:p>
            <a:pPr marL="0" indent="0">
              <a:buNone/>
            </a:pPr>
            <a:r>
              <a:rPr lang="en-US" dirty="0" smtClean="0">
                <a:sym typeface="Arial"/>
              </a:rPr>
              <a:t>They would be told to follow these sleep habits. Compliance would be tracked. Adherence would be rewarded and non-compliance would potentially result in loss of privileges. For example, each day that the student sleeps within the appropriate range of hours, the student could receive </a:t>
            </a:r>
            <a:r>
              <a:rPr lang="en-US" i="1" dirty="0" smtClean="0">
                <a:sym typeface="Arial"/>
              </a:rPr>
              <a:t>sleep cash</a:t>
            </a:r>
            <a:r>
              <a:rPr lang="en-US" dirty="0" smtClean="0">
                <a:sym typeface="Arial"/>
              </a:rPr>
              <a:t>, this is play money that you the teacher create. At the end of the unit, the students could spend their sleep cash on prizes. The students who performed better would be able to buy better prizes. </a:t>
            </a:r>
          </a:p>
          <a:p>
            <a:pPr marL="0" indent="0">
              <a:buNone/>
            </a:pPr>
            <a:endParaRPr lang="en-US" dirty="0" smtClean="0">
              <a:sym typeface="Arial"/>
            </a:endParaRPr>
          </a:p>
          <a:p>
            <a:pPr marL="0" indent="0">
              <a:buNone/>
            </a:pPr>
            <a:r>
              <a:rPr lang="en-US" dirty="0" smtClean="0">
                <a:sym typeface="Arial"/>
              </a:rPr>
              <a:t>Since this is a lesson plan for teenagers, more engaging reinforcements might be necessary. Additional readings could be assigned, teams could be formed, and student teams could play a Jeopardy-style game to reinforce that they are able to reiterate learned information. This would reinforce that they did indeed learn the target facts about sleep. </a:t>
            </a:r>
          </a:p>
          <a:p>
            <a:pPr marL="0" indent="0">
              <a:buNone/>
            </a:pPr>
            <a:endParaRPr lang="en-US" dirty="0" smtClean="0">
              <a:sym typeface="Arial"/>
            </a:endParaRPr>
          </a:p>
          <a:p>
            <a:pPr marL="0" indent="0">
              <a:buNone/>
            </a:pPr>
            <a:r>
              <a:rPr lang="en-US" dirty="0" smtClean="0">
                <a:sym typeface="Arial"/>
              </a:rPr>
              <a:t>The</a:t>
            </a:r>
            <a:r>
              <a:rPr lang="en-US" baseline="0" dirty="0" smtClean="0">
                <a:sym typeface="Arial"/>
              </a:rPr>
              <a:t> tracking, the sleep cash, the prizes, and the Jeopardy-style game are all examples of reinforcements as would be appropriate with the behaviorism learning theory.</a:t>
            </a:r>
            <a:endParaRPr lang="en-US" dirty="0" smtClean="0">
              <a:sym typeface="Arial"/>
            </a:endParaRPr>
          </a:p>
          <a:p>
            <a:pPr>
              <a:spcBef>
                <a:spcPts val="0"/>
              </a:spcBef>
              <a:buNone/>
            </a:pPr>
            <a:endParaRPr dirty="0"/>
          </a:p>
        </p:txBody>
      </p:sp>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0613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Now let’s discuss which of these learning</a:t>
            </a:r>
            <a:r>
              <a:rPr lang="en-US" baseline="0" dirty="0" smtClean="0"/>
              <a:t> theories would actually be best for this particular lesson plan.</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11</a:t>
            </a:fld>
            <a:endParaRPr lang="en-US" dirty="0"/>
          </a:p>
        </p:txBody>
      </p:sp>
    </p:spTree>
    <p:extLst>
      <p:ext uri="{BB962C8B-B14F-4D97-AF65-F5344CB8AC3E}">
        <p14:creationId xmlns:p14="http://schemas.microsoft.com/office/powerpoint/2010/main" val="2028629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sym typeface="Arial"/>
              </a:rPr>
              <a:t>The lesson plan states it is geared toward teenagers. For the sake of this presentation, I’ll assume that the instructional setting is a high school health class. </a:t>
            </a:r>
          </a:p>
          <a:p>
            <a:pPr marL="0" indent="0">
              <a:buNone/>
            </a:pPr>
            <a:endParaRPr lang="en-US" dirty="0" smtClean="0">
              <a:sym typeface="Arial"/>
            </a:endParaRPr>
          </a:p>
          <a:p>
            <a:pPr marL="0" indent="0">
              <a:buNone/>
            </a:pPr>
            <a:r>
              <a:rPr lang="en-US" dirty="0" smtClean="0">
                <a:sym typeface="Arial"/>
              </a:rPr>
              <a:t>The goal of this lesson is to have students improve (or maintain) their positive sleep habits of their own volition. That will require a personal commitment. This level of emotional engagement is best acquired through the constructivist approach. Thus I believe, with one caveat which I’ll explain below, that the original lesson plan is the stronger of the two.</a:t>
            </a:r>
          </a:p>
          <a:p>
            <a:pPr marL="0" indent="0">
              <a:buNone/>
            </a:pPr>
            <a:endParaRPr lang="en-US" dirty="0" smtClean="0">
              <a:sym typeface="Arial"/>
            </a:endParaRPr>
          </a:p>
          <a:p>
            <a:pPr marL="0" indent="0">
              <a:buNone/>
            </a:pPr>
            <a:r>
              <a:rPr lang="en-US" dirty="0" smtClean="0">
                <a:sym typeface="Arial"/>
              </a:rPr>
              <a:t>Using the behaviorist approach may result in good grades and data learned, but does not have a high likelihood to create long-term personal change. It will create short term change and enough knowledge to achieve the goals (sleep cash, prizes and winning at Jeopardy), but it will not achieve the desired long-term impacts</a:t>
            </a:r>
          </a:p>
          <a:p>
            <a:pPr marL="0" indent="0">
              <a:buNone/>
            </a:pPr>
            <a:endParaRPr lang="en-US" dirty="0" smtClean="0">
              <a:sym typeface="Arial"/>
            </a:endParaRPr>
          </a:p>
          <a:p>
            <a:pPr marL="0" indent="0">
              <a:buNone/>
            </a:pPr>
            <a:r>
              <a:rPr lang="en-US" dirty="0" smtClean="0">
                <a:sym typeface="Arial"/>
              </a:rPr>
              <a:t>It’s possible</a:t>
            </a:r>
            <a:r>
              <a:rPr lang="en-US" baseline="0" dirty="0" smtClean="0">
                <a:sym typeface="Arial"/>
              </a:rPr>
              <a:t> </a:t>
            </a:r>
            <a:r>
              <a:rPr lang="en-US" dirty="0" smtClean="0">
                <a:sym typeface="Arial"/>
              </a:rPr>
              <a:t>that the cognitivist section of the original lesson plan is necessary for a school setting with lesson time constraints. However consider the option that, given more time, this portion of the lesson plan could be more impactful by being more constructivist as well. </a:t>
            </a:r>
          </a:p>
          <a:p>
            <a:pPr marL="0" indent="0">
              <a:buNone/>
            </a:pPr>
            <a:endParaRPr lang="en-US" dirty="0" smtClean="0">
              <a:sym typeface="Arial"/>
            </a:endParaRPr>
          </a:p>
          <a:p>
            <a:pPr marL="0" indent="0">
              <a:buNone/>
            </a:pPr>
            <a:r>
              <a:rPr lang="en-US" dirty="0" smtClean="0">
                <a:sym typeface="Arial"/>
              </a:rPr>
              <a:t>This could be done by allowing students to research and try out alternative sleep habits and decide which is best for them. They should continue their sleep logs while trying out different sleep habits (bed times, wake times, sleep amounts, naps, etc.). Ultimately they could decide what works best for themselves. The result of this would be greater commitment to that outcome. Additionally, the student would have the skills to continue to evolve their sleep habits as they mature.</a:t>
            </a:r>
          </a:p>
          <a:p>
            <a:endParaRPr lang="en-US" dirty="0" smtClean="0">
              <a:sym typeface="Arial"/>
            </a:endParaRPr>
          </a:p>
        </p:txBody>
      </p:sp>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91065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We’ve looked at three learning theories, and analyzed, adapted and discussed a lesson plan against</a:t>
            </a:r>
            <a:r>
              <a:rPr lang="en-US" baseline="0" dirty="0" smtClean="0"/>
              <a:t> these three theories. Let’s now turn our attention to design theories.</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13</a:t>
            </a:fld>
            <a:endParaRPr lang="en-US" dirty="0"/>
          </a:p>
        </p:txBody>
      </p:sp>
    </p:spTree>
    <p:extLst>
      <p:ext uri="{BB962C8B-B14F-4D97-AF65-F5344CB8AC3E}">
        <p14:creationId xmlns:p14="http://schemas.microsoft.com/office/powerpoint/2010/main" val="1512579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sym typeface="Arial"/>
              </a:rPr>
              <a:t>As already discussed, not all learning</a:t>
            </a:r>
            <a:r>
              <a:rPr lang="en-US" baseline="0" dirty="0" smtClean="0">
                <a:sym typeface="Arial"/>
              </a:rPr>
              <a:t> objectives </a:t>
            </a:r>
            <a:r>
              <a:rPr lang="en-US" dirty="0" smtClean="0">
                <a:sym typeface="Arial"/>
              </a:rPr>
              <a:t>are suited to the same learning theories. Different learning theories can improve results when matched correctly with the learning objectives. Similarly, different </a:t>
            </a:r>
            <a:r>
              <a:rPr lang="en-US" i="1" dirty="0" smtClean="0">
                <a:sym typeface="Arial"/>
              </a:rPr>
              <a:t>design </a:t>
            </a:r>
            <a:r>
              <a:rPr lang="en-US" dirty="0" smtClean="0">
                <a:sym typeface="Arial"/>
              </a:rPr>
              <a:t>theories can also improve learning and retention when matched appropriately to the learning objective.</a:t>
            </a:r>
          </a:p>
          <a:p>
            <a:pPr marL="0" indent="0">
              <a:buNone/>
            </a:pPr>
            <a:endParaRPr lang="en-US" dirty="0" smtClean="0">
              <a:sym typeface="Arial"/>
            </a:endParaRPr>
          </a:p>
          <a:p>
            <a:pPr marL="0" indent="0">
              <a:buNone/>
            </a:pPr>
            <a:r>
              <a:rPr lang="en-US" dirty="0" smtClean="0">
                <a:sym typeface="Arial"/>
              </a:rPr>
              <a:t>For example, if the learning objective is a psychomotor skill such as learning to play the piano, theory must be learned and practice must occur. These learning objectives map perfectly to Gagne’s Nine Events of Instruction which incorporate structured learning, feedback, and a teacher-centric external expert to direct the learning. On the other hand, if the teacher creates too vast a learning goal with subjectivity incorporated into the learning objectives, such as can be done with Teaching for Understanding, the students will not achieve the desired results in a reasonable time frame, if ever. In fact, students are likely to become quite frustrated not knowing if they are performing</a:t>
            </a:r>
            <a:r>
              <a:rPr lang="en-US" baseline="0" dirty="0" smtClean="0">
                <a:sym typeface="Arial"/>
              </a:rPr>
              <a:t> correctly, as measured by an external standard.</a:t>
            </a:r>
            <a:endParaRPr lang="en-US" dirty="0" smtClean="0">
              <a:sym typeface="Arial"/>
            </a:endParaRPr>
          </a:p>
          <a:p>
            <a:pPr marL="0" indent="0">
              <a:buNone/>
            </a:pPr>
            <a:endParaRPr lang="en-US" dirty="0" smtClean="0">
              <a:sym typeface="Arial"/>
            </a:endParaRPr>
          </a:p>
          <a:p>
            <a:pPr marL="0" indent="0">
              <a:buNone/>
            </a:pPr>
            <a:r>
              <a:rPr lang="en-US" dirty="0" smtClean="0">
                <a:sym typeface="Arial"/>
              </a:rPr>
              <a:t>In the next section we will explore three different design theories, their strengths and limitations, so that you can make your own assessments as to what would be best for your topics, circumstances and student population.</a:t>
            </a:r>
          </a:p>
          <a:p>
            <a:pPr>
              <a:spcBef>
                <a:spcPts val="0"/>
              </a:spcBef>
              <a:buNone/>
            </a:pPr>
            <a:endParaRPr dirty="0"/>
          </a:p>
        </p:txBody>
      </p:sp>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64129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The three design theories we will look at are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t>Backwards Design</a:t>
            </a:r>
            <a:r>
              <a:rPr lang="en-US" sz="2000" baseline="0" dirty="0" smtClean="0"/>
              <a:t> or Understanding by Design, by </a:t>
            </a:r>
            <a:r>
              <a:rPr lang="en-US" sz="2000" dirty="0" smtClean="0"/>
              <a:t>Grant Wiggins and Jay McTighe</a:t>
            </a:r>
          </a:p>
          <a:p>
            <a:pPr marL="342900" lvl="0" indent="-342900">
              <a:buFont typeface="Arial" panose="020B0604020202020204" pitchFamily="34" charset="0"/>
              <a:buChar char="•"/>
            </a:pPr>
            <a:r>
              <a:rPr lang="en-US" sz="2000" dirty="0" smtClean="0"/>
              <a:t>The Nine Events of Instruction by</a:t>
            </a:r>
            <a:r>
              <a:rPr lang="en-US" sz="2000" baseline="0" dirty="0" smtClean="0"/>
              <a:t> </a:t>
            </a:r>
            <a:r>
              <a:rPr lang="en-US" sz="2000" dirty="0" smtClean="0"/>
              <a:t>Robert Gagne, and </a:t>
            </a:r>
          </a:p>
          <a:p>
            <a:pPr marL="342900" lvl="0" indent="-342900">
              <a:buFont typeface="Arial" panose="020B0604020202020204" pitchFamily="34" charset="0"/>
              <a:buChar char="•"/>
            </a:pPr>
            <a:r>
              <a:rPr lang="en-US" sz="2000" dirty="0" smtClean="0"/>
              <a:t>Teaching for Understanding,</a:t>
            </a:r>
            <a:r>
              <a:rPr lang="en-US" sz="2000" baseline="0" dirty="0" smtClean="0"/>
              <a:t> also known as </a:t>
            </a:r>
            <a:r>
              <a:rPr lang="en-US" sz="2000" dirty="0" smtClean="0"/>
              <a:t>the Harvard model</a:t>
            </a:r>
          </a:p>
          <a:p>
            <a:pPr lvl="0"/>
            <a:r>
              <a:rPr lang="en-US" sz="2000" dirty="0" smtClean="0"/>
              <a:t>We will look at the strengths and limitations of each of these for learner</a:t>
            </a:r>
            <a:r>
              <a:rPr lang="en-US" sz="2000" baseline="0" dirty="0" smtClean="0"/>
              <a:t>s. There are also strengths and limitations for us as teachers and instructional designers, but our focus today is on how the theories will impact learners.</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15</a:t>
            </a:fld>
            <a:endParaRPr lang="en-US" dirty="0"/>
          </a:p>
        </p:txBody>
      </p:sp>
    </p:spTree>
    <p:extLst>
      <p:ext uri="{BB962C8B-B14F-4D97-AF65-F5344CB8AC3E}">
        <p14:creationId xmlns:p14="http://schemas.microsoft.com/office/powerpoint/2010/main" val="2369975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Backward Design,</a:t>
            </a:r>
            <a:r>
              <a:rPr lang="en-US" baseline="0" dirty="0" smtClean="0"/>
              <a:t> at the onset, </a:t>
            </a:r>
            <a:r>
              <a:rPr lang="en-US" dirty="0" smtClean="0"/>
              <a:t>reminds me of learning about project management. It starts with the end in mind and works backwards to ensure the objective is met. </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design process has three distinct steps. First design the results. Then design assessments, or proof that the results were achieved. Last, design instruction, all focused on gaining mastery on the stated results, as proved by the assessment.</a:t>
            </a:r>
          </a:p>
          <a:p>
            <a:pPr marL="0" indent="0">
              <a:buNone/>
            </a:pPr>
            <a:endParaRPr lang="en-US" dirty="0" smtClean="0"/>
          </a:p>
          <a:p>
            <a:pPr marL="0" indent="0">
              <a:buNone/>
            </a:pPr>
            <a:endParaRPr lang="en-US" dirty="0" smtClean="0"/>
          </a:p>
        </p:txBody>
      </p:sp>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4833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endParaRPr lang="en-US" dirty="0" smtClean="0"/>
          </a:p>
          <a:p>
            <a:pPr marL="0" indent="0">
              <a:buNone/>
            </a:pPr>
            <a:r>
              <a:rPr lang="en-US" dirty="0" smtClean="0"/>
              <a:t>[Strengths]</a:t>
            </a:r>
          </a:p>
          <a:p>
            <a:pPr marL="0" indent="0">
              <a:buNone/>
            </a:pPr>
            <a:r>
              <a:rPr lang="en-US" dirty="0" smtClean="0"/>
              <a:t>The advantage for the student is that the design centers on the desired outcome, the big picture goal,</a:t>
            </a:r>
            <a:r>
              <a:rPr lang="en-US" baseline="0" dirty="0" smtClean="0"/>
              <a:t> and this is kept front and center for the student.</a:t>
            </a:r>
            <a:r>
              <a:rPr lang="en-US" dirty="0" smtClean="0"/>
              <a:t> </a:t>
            </a:r>
          </a:p>
          <a:p>
            <a:pPr marL="0" indent="0">
              <a:buNone/>
            </a:pPr>
            <a:r>
              <a:rPr lang="en-US" dirty="0" smtClean="0"/>
              <a:t>Keep in mind that the results are not just data points to memorize. The results in Backward Design would need to be understood at a deep level, linked to emotions and experiences that are personal to the learner. </a:t>
            </a:r>
          </a:p>
          <a:p>
            <a:pPr marL="0" indent="0">
              <a:buNone/>
            </a:pPr>
            <a:endParaRPr lang="en-US" dirty="0" smtClean="0"/>
          </a:p>
          <a:p>
            <a:pPr marL="0" indent="0">
              <a:buNone/>
            </a:pPr>
            <a:r>
              <a:rPr lang="en-US" dirty="0" smtClean="0"/>
              <a:t>The strength of this design process for learners is the intense focus on getting the results right. Learners would know what is expected of them and would be kept focused on achieving that goal. Additionally, due to incorporating personal relations to the subject matter, Backward Design should also result in high retention rates beyond the classroom experience. Backward Design would work well for some behavioral learning</a:t>
            </a:r>
            <a:r>
              <a:rPr lang="en-US" baseline="0" dirty="0" smtClean="0"/>
              <a:t> objectives and some of the simpler cognitive objectives.</a:t>
            </a:r>
            <a:endParaRPr lang="en-US" dirty="0" smtClean="0"/>
          </a:p>
          <a:p>
            <a:pPr>
              <a:spcBef>
                <a:spcPts val="0"/>
              </a:spcBef>
              <a:buNone/>
            </a:pPr>
            <a:endParaRPr lang="en-US" dirty="0" smtClean="0"/>
          </a:p>
          <a:p>
            <a:pPr marL="0" indent="0">
              <a:buNone/>
            </a:pPr>
            <a:r>
              <a:rPr lang="en-US" dirty="0" smtClean="0"/>
              <a:t>[Limitations]</a:t>
            </a:r>
          </a:p>
          <a:p>
            <a:pPr marL="0" indent="0">
              <a:buNone/>
            </a:pPr>
            <a:r>
              <a:rPr lang="en-US" dirty="0" smtClean="0"/>
              <a:t>Backward Design is focused on results and it does incorporate students’ previous knowledge and experiences to help reinforce instruction. But it does not incorporate the potential of multiple truths or outcomes. It would not work well if the students’ real life experiences were not a match to the very focused outcome already delineated by the design. </a:t>
            </a:r>
          </a:p>
          <a:p>
            <a:pPr marL="0" indent="0">
              <a:buNone/>
            </a:pPr>
            <a:endParaRPr lang="en-US" dirty="0" smtClean="0"/>
          </a:p>
          <a:p>
            <a:pPr marL="0" indent="0">
              <a:buNone/>
            </a:pPr>
            <a:r>
              <a:rPr lang="en-US" dirty="0" smtClean="0"/>
              <a:t>It would not work well for constructivist learning.</a:t>
            </a:r>
            <a:r>
              <a:rPr lang="en-US" baseline="0" dirty="0" smtClean="0"/>
              <a:t> </a:t>
            </a:r>
            <a:r>
              <a:rPr lang="en-US" dirty="0" smtClean="0"/>
              <a:t>It would also be too vague for some behavioral objectives which truly</a:t>
            </a:r>
            <a:r>
              <a:rPr lang="en-US" baseline="0" dirty="0" smtClean="0"/>
              <a:t> do require an external expert and objective, without requiring internal reflection.  It’s best suited to cognitive learning objectives</a:t>
            </a:r>
            <a:endParaRPr lang="en-US" dirty="0" smtClean="0"/>
          </a:p>
          <a:p>
            <a:pPr marL="0" indent="0">
              <a:buNone/>
            </a:pPr>
            <a:endParaRPr lang="en-US" dirty="0" smtClean="0"/>
          </a:p>
          <a:p>
            <a:pPr marL="0" indent="0">
              <a:buNone/>
            </a:pPr>
            <a:r>
              <a:rPr lang="en-US" dirty="0" smtClean="0"/>
              <a:t>Retention is increased due to links to personal experiences, knowledge and emotion. But the results may be limited because Backward Design doesn’t incorporate the personal and circumstantial knowledge the student has to offer. Retention could be increased further if Backward Design allowed for those multiple truths.</a:t>
            </a:r>
          </a:p>
          <a:p>
            <a:pPr marL="0" indent="0">
              <a:buNone/>
            </a:pPr>
            <a:endParaRPr lang="en-US" dirty="0" smtClean="0"/>
          </a:p>
          <a:p>
            <a:pPr>
              <a:spcBef>
                <a:spcPts val="0"/>
              </a:spcBef>
              <a:buNone/>
            </a:pP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48426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Gagne’s Nine Events of Instruction provides us</a:t>
            </a:r>
            <a:r>
              <a:rPr lang="en-US" baseline="0" dirty="0" smtClean="0"/>
              <a:t> with</a:t>
            </a:r>
            <a:r>
              <a:rPr lang="en-US" dirty="0" smtClean="0"/>
              <a:t> a checklist to ensure we are meeting all the cognitive triggers that ultimately result in our students learning. The list accounts for everything from getting students’ attention to practicing to retention strategies. </a:t>
            </a:r>
          </a:p>
          <a:p>
            <a:pPr marL="0" indent="0">
              <a:buNone/>
            </a:pPr>
            <a:endParaRPr lang="en-US" dirty="0" smtClean="0"/>
          </a:p>
          <a:p>
            <a:pPr marL="0" indent="0">
              <a:buNone/>
            </a:pPr>
            <a:r>
              <a:rPr lang="en-US" dirty="0" smtClean="0"/>
              <a:t>The design structure will get students’ attention, inform them of the learning objective, remind them of related material they have previously learned, teach them what to do, have them practice, give them feedback, and reinforce what was learned.</a:t>
            </a:r>
          </a:p>
          <a:p>
            <a:endParaRPr lang="en-US" dirty="0" smtClean="0"/>
          </a:p>
          <a:p>
            <a:pPr>
              <a:spcBef>
                <a:spcPts val="0"/>
              </a:spcBef>
              <a:buNone/>
            </a:pPr>
            <a:endParaRPr dirty="0"/>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06949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[Strengths]</a:t>
            </a:r>
          </a:p>
          <a:p>
            <a:pPr marL="0" indent="0">
              <a:buNone/>
            </a:pPr>
            <a:r>
              <a:rPr lang="en-US" dirty="0" smtClean="0"/>
              <a:t>The strength in Nine Events of Instruction is that is brain-based</a:t>
            </a:r>
            <a:r>
              <a:rPr lang="en-US" baseline="0" dirty="0" smtClean="0"/>
              <a:t> learning. </a:t>
            </a:r>
            <a:r>
              <a:rPr lang="en-US" dirty="0" smtClean="0"/>
              <a:t>Students receive all the necessary prompts to stimulate their brains to learn and retain information. Highly motivated learners may appreciate</a:t>
            </a:r>
            <a:r>
              <a:rPr lang="en-US" baseline="0" dirty="0" smtClean="0"/>
              <a:t> this highly structured approach. It could allow them to follow a guideline and accelerate their own learning. Learners who appreciate structure and clear results may also appreciate and thrive with this type of design.</a:t>
            </a:r>
            <a:endParaRPr lang="en-US" dirty="0" smtClean="0"/>
          </a:p>
          <a:p>
            <a:pPr marL="0" indent="0">
              <a:buNone/>
            </a:pPr>
            <a:endParaRPr lang="en-US" dirty="0" smtClean="0"/>
          </a:p>
          <a:p>
            <a:pPr marL="0" indent="0">
              <a:buNone/>
            </a:pPr>
            <a:r>
              <a:rPr lang="en-US" dirty="0" smtClean="0"/>
              <a:t>This type of instruction is excellent for tasks that work with behavioral learning theory such as memorization and simple psychomotor tasks. It could work for designing to basic and mid-levels cognitive tasks as well.</a:t>
            </a:r>
          </a:p>
          <a:p>
            <a:pPr marL="0" indent="0">
              <a:buNone/>
            </a:pPr>
            <a:endParaRPr lang="en-US" dirty="0" smtClean="0"/>
          </a:p>
          <a:p>
            <a:pPr marL="0" indent="0">
              <a:buNone/>
            </a:pPr>
            <a:r>
              <a:rPr lang="en-US" dirty="0" smtClean="0"/>
              <a:t>[Limitations]</a:t>
            </a:r>
          </a:p>
          <a:p>
            <a:pPr marL="0" indent="0">
              <a:buNone/>
            </a:pPr>
            <a:r>
              <a:rPr lang="en-US" dirty="0" smtClean="0"/>
              <a:t>While thorough, Nine Events of Instruction is teacher-centric it does not incorporate the varied experiences and input of the students. In other words, it would not work well for constructivist learning. </a:t>
            </a:r>
          </a:p>
          <a:p>
            <a:pPr marL="0" indent="0">
              <a:buNone/>
            </a:pPr>
            <a:endParaRPr lang="en-US" dirty="0" smtClean="0"/>
          </a:p>
          <a:p>
            <a:pPr marL="0" indent="0">
              <a:buNone/>
            </a:pPr>
            <a:r>
              <a:rPr lang="en-US" dirty="0" smtClean="0"/>
              <a:t>Additionally, Nine Events of Instruction does not lend itself well to learning complex problem solving or complex psychomotor skills that would require lots of decision making throughout the process.</a:t>
            </a:r>
          </a:p>
          <a:p>
            <a:pPr marL="0" indent="0">
              <a:buNone/>
            </a:pPr>
            <a:endParaRPr lang="en-US" dirty="0" smtClean="0"/>
          </a:p>
          <a:p>
            <a:pPr marL="0" indent="0">
              <a:buNone/>
            </a:pPr>
            <a:r>
              <a:rPr lang="en-US" dirty="0" smtClean="0"/>
              <a:t>Without the personalized approach built into design, retention may be limited.</a:t>
            </a:r>
            <a:r>
              <a:rPr lang="en-US" baseline="0" dirty="0" smtClean="0"/>
              <a:t> T</a:t>
            </a:r>
            <a:r>
              <a:rPr lang="en-US" dirty="0" smtClean="0"/>
              <a:t>hough initial testing will reveal learning, long term retention would be low.  </a:t>
            </a:r>
          </a:p>
          <a:p>
            <a:pPr marL="0" indent="0">
              <a:buNone/>
            </a:pPr>
            <a:endParaRPr lang="en-US" dirty="0" smtClean="0"/>
          </a:p>
          <a:p>
            <a:pPr marL="0" indent="0">
              <a:buNone/>
            </a:pPr>
            <a:r>
              <a:rPr lang="en-US" dirty="0" smtClean="0"/>
              <a:t>Nine Events of Instruction</a:t>
            </a:r>
            <a:r>
              <a:rPr lang="en-US" baseline="0" dirty="0" smtClean="0"/>
              <a:t> is highly structured and may not work with learners who desire a more fluid or intuitive approach. Some learners may feel they are being led to a specified result, rather than being allowed to discover and learn for themselves. This poses a risk of disengagement.</a:t>
            </a:r>
            <a:endParaRPr lang="en-US" dirty="0" smtClean="0"/>
          </a:p>
          <a:p>
            <a:pPr>
              <a:spcBef>
                <a:spcPts val="0"/>
              </a:spcBef>
              <a:buNone/>
            </a:pPr>
            <a:endParaRPr dirty="0"/>
          </a:p>
        </p:txBody>
      </p:sp>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0807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I have the privilege of recapping learning theories and design theories for you, my esteemed colleagues. The focus of the presentation is to review</a:t>
            </a:r>
            <a:r>
              <a:rPr lang="en-US" baseline="0" dirty="0" smtClean="0"/>
              <a:t> </a:t>
            </a:r>
            <a:r>
              <a:rPr lang="en-US" dirty="0" smtClean="0"/>
              <a:t>three main learning theories, three design theories, and also</a:t>
            </a:r>
            <a:r>
              <a:rPr lang="en-US" baseline="0" dirty="0" smtClean="0"/>
              <a:t> </a:t>
            </a:r>
            <a:r>
              <a:rPr lang="en-US" dirty="0" smtClean="0"/>
              <a:t>to look at one example of how a lesson plan can be analyzed, then adapted,</a:t>
            </a:r>
            <a:r>
              <a:rPr lang="en-US" baseline="0" dirty="0" smtClean="0"/>
              <a:t> using learning and design theories, </a:t>
            </a:r>
            <a:r>
              <a:rPr lang="en-US" dirty="0" smtClean="0"/>
              <a:t>to have a stronger impact on your learners.</a:t>
            </a:r>
          </a:p>
          <a:p>
            <a:pPr>
              <a:spcBef>
                <a:spcPts val="0"/>
              </a:spcBef>
              <a:buNone/>
            </a:pPr>
            <a:endParaRPr dirty="0"/>
          </a:p>
        </p:txBody>
      </p:sp>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44977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57150" indent="0">
              <a:buNone/>
            </a:pPr>
            <a:r>
              <a:rPr lang="en-US" dirty="0" smtClean="0"/>
              <a:t>Like Backward Design, Teaching for Understanding focuses on learning a big overall goal. But it’s not as specific</a:t>
            </a:r>
            <a:r>
              <a:rPr lang="en-US" baseline="0" dirty="0" smtClean="0"/>
              <a:t> as a </a:t>
            </a:r>
            <a:r>
              <a:rPr lang="en-US" dirty="0" smtClean="0"/>
              <a:t>learning objective, it’s a more like a general theme, called a ‘Generative Topic.’ This means that the topic generates lots of interest and connection. In other words the topic of instruction, the generative topic,</a:t>
            </a:r>
            <a:r>
              <a:rPr lang="en-US" baseline="0" dirty="0" smtClean="0"/>
              <a:t> </a:t>
            </a:r>
            <a:r>
              <a:rPr lang="en-US" dirty="0" smtClean="0"/>
              <a:t>relates to students’ lives (and to ours!). It also relates to other topics such as educational subject matters, real life, to philosophy,</a:t>
            </a:r>
            <a:r>
              <a:rPr lang="en-US" baseline="0" dirty="0" smtClean="0"/>
              <a:t> to </a:t>
            </a:r>
            <a:r>
              <a:rPr lang="en-US" dirty="0" smtClean="0"/>
              <a:t>emotions,</a:t>
            </a:r>
            <a:r>
              <a:rPr lang="en-US" baseline="0" dirty="0" smtClean="0"/>
              <a:t> to </a:t>
            </a:r>
            <a:r>
              <a:rPr lang="en-US" dirty="0" smtClean="0"/>
              <a:t>values</a:t>
            </a:r>
            <a:r>
              <a:rPr lang="en-US" baseline="0" dirty="0" smtClean="0"/>
              <a:t> or a many other topics</a:t>
            </a:r>
            <a:r>
              <a:rPr lang="en-US" dirty="0" smtClean="0"/>
              <a:t>. </a:t>
            </a:r>
          </a:p>
          <a:p>
            <a:pPr marL="57150" indent="0">
              <a:buNone/>
            </a:pPr>
            <a:endParaRPr lang="en-US" dirty="0" smtClean="0"/>
          </a:p>
          <a:p>
            <a:pPr marL="57150" indent="0">
              <a:buNone/>
            </a:pPr>
            <a:r>
              <a:rPr lang="en-US" dirty="0" smtClean="0"/>
              <a:t>Teaching for Understanding works for topics that can be generative topics.</a:t>
            </a:r>
            <a:r>
              <a:rPr lang="en-US" baseline="0" dirty="0" smtClean="0"/>
              <a:t> It will </a:t>
            </a:r>
            <a:r>
              <a:rPr lang="en-US" dirty="0" smtClean="0"/>
              <a:t>further break them down into ‘Understanding Goals.’ These would be the topics generated by the overall big idea. </a:t>
            </a:r>
          </a:p>
          <a:p>
            <a:pPr marL="57150" indent="0">
              <a:buNone/>
            </a:pPr>
            <a:endParaRPr lang="en-US" dirty="0" smtClean="0"/>
          </a:p>
          <a:p>
            <a:pPr marL="57150" indent="0">
              <a:buNone/>
            </a:pPr>
            <a:r>
              <a:rPr lang="en-US" dirty="0" smtClean="0"/>
              <a:t>For example, if the generative topic is Modern American Musical Theatre, the related understanding goals could be to analyze shared themes, to learn how to compare musical compositions, to research the context and history and how it impacts artistic choices. </a:t>
            </a:r>
          </a:p>
          <a:p>
            <a:pPr marL="57150" indent="0">
              <a:buNone/>
            </a:pPr>
            <a:endParaRPr lang="en-US" dirty="0" smtClean="0"/>
          </a:p>
          <a:p>
            <a:pPr marL="57150" indent="0">
              <a:buNone/>
            </a:pPr>
            <a:r>
              <a:rPr lang="en-US" dirty="0" smtClean="0"/>
              <a:t>Each of these understanding goals can be assessed, and they can grow in complexity as your course progresses. This requires students to know the assessment criteria and receive regular ongoing personalized feedback.</a:t>
            </a:r>
          </a:p>
          <a:p>
            <a:pPr marL="57150" indent="0">
              <a:buNone/>
            </a:pPr>
            <a:endParaRPr lang="en-US" dirty="0" smtClean="0"/>
          </a:p>
        </p:txBody>
      </p:sp>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42592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[Strengths]</a:t>
            </a:r>
          </a:p>
          <a:p>
            <a:pPr marL="0" indent="0">
              <a:buNone/>
            </a:pPr>
            <a:r>
              <a:rPr lang="en-US" dirty="0" smtClean="0"/>
              <a:t>This approach lends itself well to constructivism and to higher level cognitivism. Students have to integrate their own experiences and opinions in order to participate in learning and to receive feedback from you. By virtue of having their own personal input in the learning, both interest and retention are increased. It may be high demand on teachers to create assessment rubrics that can</a:t>
            </a:r>
            <a:r>
              <a:rPr lang="en-US" baseline="0" dirty="0" smtClean="0"/>
              <a:t> account for a wide array of personalized results</a:t>
            </a:r>
            <a:r>
              <a:rPr lang="en-US" dirty="0" smtClean="0"/>
              <a:t>, but the payoff in student learning would be equally large with the potential for learners to transfer the knowledge to other learning and life challenges.</a:t>
            </a:r>
          </a:p>
          <a:p>
            <a:pPr>
              <a:spcBef>
                <a:spcPts val="0"/>
              </a:spcBef>
              <a:buNone/>
            </a:pPr>
            <a:endParaRPr lang="en-US" dirty="0" smtClean="0"/>
          </a:p>
          <a:p>
            <a:pPr marL="0" indent="0">
              <a:buNone/>
            </a:pPr>
            <a:r>
              <a:rPr lang="en-US" dirty="0" smtClean="0"/>
              <a:t>[Limitations]</a:t>
            </a:r>
          </a:p>
          <a:p>
            <a:pPr marL="0" indent="0">
              <a:buNone/>
            </a:pPr>
            <a:r>
              <a:rPr lang="en-US" dirty="0" smtClean="0"/>
              <a:t>Teaching for Understanding is a complex a design and assessment process, and therefore would feel overly complex for simple behavioral or cognitive tasks. As attractive as it is, it should not be used for all learning situations. It should be reserved for those that are truly generative topics and that fall in line with constructivist and (complex) cognitivist learning theories.</a:t>
            </a:r>
          </a:p>
          <a:p>
            <a:pPr marL="0" indent="0">
              <a:buNone/>
            </a:pPr>
            <a:endParaRPr lang="en-US" dirty="0" smtClean="0"/>
          </a:p>
          <a:p>
            <a:pPr marL="0" indent="0">
              <a:buNone/>
            </a:pPr>
            <a:r>
              <a:rPr lang="en-US" dirty="0" smtClean="0"/>
              <a:t>For students the learning, retention and feedback can be fulfilling and life-enhancing. However for learners that have needs of clear successes (say for some younger learners</a:t>
            </a:r>
            <a:r>
              <a:rPr lang="en-US" baseline="0" dirty="0" smtClean="0"/>
              <a:t> or</a:t>
            </a:r>
            <a:r>
              <a:rPr lang="en-US" dirty="0" smtClean="0"/>
              <a:t> some special needs students), this approach could be frustrating. If a learning</a:t>
            </a:r>
            <a:r>
              <a:rPr lang="en-US" baseline="0" dirty="0" smtClean="0"/>
              <a:t> environment is stressful, this type of instruction may create further stress on the learner.  Since the instruction also places a large burden of personalized assessments on the teacher, it may also limit the amount of time teachers have to spend doing general instruction, which in turn may make students feel they have uneven levels of teacher interaction. </a:t>
            </a:r>
            <a:endParaRPr lang="en-US" dirty="0" smtClean="0"/>
          </a:p>
          <a:p>
            <a:pPr>
              <a:spcBef>
                <a:spcPts val="0"/>
              </a:spcBef>
              <a:buNone/>
            </a:pPr>
            <a:endParaRPr dirty="0"/>
          </a:p>
        </p:txBody>
      </p:sp>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808644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Now that we’ve looked at the strengths</a:t>
            </a:r>
            <a:r>
              <a:rPr lang="en-US" baseline="0" dirty="0" smtClean="0"/>
              <a:t> and limitations of three design processes, let’s go back to our lesson plan and analyze which process would be best for this particular lesson.</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22</a:t>
            </a:fld>
            <a:endParaRPr lang="en-US" dirty="0"/>
          </a:p>
        </p:txBody>
      </p:sp>
    </p:spTree>
    <p:extLst>
      <p:ext uri="{BB962C8B-B14F-4D97-AF65-F5344CB8AC3E}">
        <p14:creationId xmlns:p14="http://schemas.microsoft.com/office/powerpoint/2010/main" val="1029649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sym typeface="Arial"/>
              </a:rPr>
              <a:t>As previously noted this lesson plan is for teenagers in a high school health class. As we discussed earlier, the students will need to commit to improving (or maintaining) positive sleep habits, and this level of emotional engagement is best acquired through the constructivist approach. In line with that need for high personalization, the ideal design approach would be Teaching for Understanding. </a:t>
            </a:r>
          </a:p>
          <a:p>
            <a:pPr marL="0" indent="0">
              <a:buNone/>
            </a:pPr>
            <a:endParaRPr lang="en-US" dirty="0" smtClean="0">
              <a:sym typeface="Arial"/>
            </a:endParaRPr>
          </a:p>
          <a:p>
            <a:pPr marL="0" indent="0">
              <a:buNone/>
            </a:pPr>
            <a:r>
              <a:rPr lang="en-US" dirty="0" smtClean="0">
                <a:sym typeface="Arial"/>
              </a:rPr>
              <a:t>Nine Events of Instruction would be too structured and unlikely to have long term impacts, even if habits were initially practiced. Backward Design would allow students more personalized results, but would require students to learn one goal, and that one goal might not be a match for their personal circumstances. Teaching for Understanding would not only allow them to develop a personalized set of positive sleep habits, but also to understand why they chose those and therefore have a higher chance of long term commitment to them.</a:t>
            </a:r>
          </a:p>
          <a:p>
            <a:pPr marL="0" indent="0">
              <a:buNone/>
            </a:pPr>
            <a:endParaRPr lang="en-US" dirty="0" smtClean="0">
              <a:sym typeface="Arial"/>
            </a:endParaRPr>
          </a:p>
          <a:p>
            <a:pPr marL="0" indent="0">
              <a:buNone/>
            </a:pPr>
            <a:r>
              <a:rPr lang="en-US" dirty="0" smtClean="0">
                <a:sym typeface="Arial"/>
              </a:rPr>
              <a:t>Students can benefit from a generative topic of positive sleep habits. They can learn a number of understanding goals with regards to physical health, mental health, mental acuity, stress management and even aging, They will get feedback from their own research and sleep logs, as well as through facilitated discussions in large groups, learning partners, and anyone they might want to just explore the topic with on their own personal time.</a:t>
            </a:r>
          </a:p>
          <a:p>
            <a:pPr marL="0" indent="0">
              <a:buNone/>
            </a:pPr>
            <a:r>
              <a:rPr lang="en-US" dirty="0" smtClean="0">
                <a:sym typeface="Arial"/>
              </a:rPr>
              <a:t>Additionally, the student would gain experiences that would allow them to revisit instruction down the road should they have to teach others about positive sleep habits, including even</a:t>
            </a:r>
            <a:r>
              <a:rPr lang="en-US" baseline="0" dirty="0" smtClean="0">
                <a:sym typeface="Arial"/>
              </a:rPr>
              <a:t> </a:t>
            </a:r>
            <a:r>
              <a:rPr lang="en-US" dirty="0" smtClean="0">
                <a:sym typeface="Arial"/>
              </a:rPr>
              <a:t>their own children some day.</a:t>
            </a:r>
          </a:p>
          <a:p>
            <a:endParaRPr lang="en-US" dirty="0" smtClean="0">
              <a:sym typeface="Arial"/>
            </a:endParaRPr>
          </a:p>
        </p:txBody>
      </p:sp>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64214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Arial"/>
              </a:rPr>
              <a:t>So you see, from looking at a variety of learning theories and design theories, and from analyzing then adapting a lesson plan, there</a:t>
            </a:r>
            <a:r>
              <a:rPr lang="en-US" baseline="0" dirty="0" smtClean="0">
                <a:sym typeface="Arial"/>
              </a:rPr>
              <a:t> are compelling reasons to </a:t>
            </a:r>
            <a:r>
              <a:rPr lang="en-US" dirty="0" smtClean="0">
                <a:sym typeface="Arial"/>
              </a:rPr>
              <a:t>analyze and improve your own design and instruction options!</a:t>
            </a:r>
          </a:p>
          <a:p>
            <a:pPr marL="0" indent="0">
              <a:buNone/>
            </a:pPr>
            <a:endParaRPr lang="en-US" dirty="0" smtClean="0"/>
          </a:p>
          <a:p>
            <a:pPr marL="0" indent="0">
              <a:buNone/>
            </a:pPr>
            <a:r>
              <a:rPr lang="en-US" dirty="0" smtClean="0"/>
              <a:t>I hope you have found value</a:t>
            </a:r>
            <a:r>
              <a:rPr lang="en-US" baseline="0" dirty="0" smtClean="0"/>
              <a:t> in </a:t>
            </a:r>
            <a:r>
              <a:rPr lang="en-US" dirty="0" smtClean="0"/>
              <a:t>this recap</a:t>
            </a:r>
            <a:r>
              <a:rPr lang="en-US" baseline="0" dirty="0" smtClean="0"/>
              <a:t> of</a:t>
            </a:r>
            <a:r>
              <a:rPr lang="en-US" dirty="0" smtClean="0"/>
              <a:t> learning theories and design theories. I am eager to hear from you what lesson plans of your own choosing you’ll</a:t>
            </a:r>
            <a:r>
              <a:rPr lang="en-US" baseline="0" dirty="0" smtClean="0"/>
              <a:t> </a:t>
            </a:r>
            <a:r>
              <a:rPr lang="en-US" dirty="0" smtClean="0"/>
              <a:t>analyze and adapt to better suit your instructional setting and your learners.</a:t>
            </a:r>
            <a:r>
              <a:rPr lang="en-US" baseline="0" dirty="0" smtClean="0"/>
              <a:t> Best of luck with your results and keep me posted!</a:t>
            </a:r>
          </a:p>
          <a:p>
            <a:pPr marL="0" inden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appreciate your time today.</a:t>
            </a:r>
            <a:r>
              <a:rPr lang="en-US" baseline="0" dirty="0" smtClean="0"/>
              <a:t> Thank you!</a:t>
            </a:r>
            <a:endParaRPr lang="en-US" dirty="0" smtClean="0"/>
          </a:p>
          <a:p>
            <a:pPr>
              <a:spcBef>
                <a:spcPts val="0"/>
              </a:spcBef>
              <a:buNone/>
            </a:pPr>
            <a:endParaRPr dirty="0"/>
          </a:p>
        </p:txBody>
      </p:sp>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03045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25</a:t>
            </a:fld>
            <a:endParaRPr lang="en-US" dirty="0"/>
          </a:p>
        </p:txBody>
      </p:sp>
    </p:spTree>
    <p:extLst>
      <p:ext uri="{BB962C8B-B14F-4D97-AF65-F5344CB8AC3E}">
        <p14:creationId xmlns:p14="http://schemas.microsoft.com/office/powerpoint/2010/main" val="241118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We’ll start our overview by looking at three different learning theories:</a:t>
            </a:r>
            <a:r>
              <a:rPr lang="en-US" baseline="0" dirty="0" smtClean="0"/>
              <a:t> </a:t>
            </a:r>
            <a:r>
              <a:rPr lang="en-US" sz="1200" baseline="0" dirty="0" smtClean="0"/>
              <a:t>co</a:t>
            </a:r>
            <a:r>
              <a:rPr lang="en-US" sz="1200" dirty="0" smtClean="0"/>
              <a:t>nstructivism, cognitivism, and behaviorism.</a:t>
            </a:r>
          </a:p>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3</a:t>
            </a:fld>
            <a:endParaRPr lang="en-US" dirty="0"/>
          </a:p>
        </p:txBody>
      </p:sp>
    </p:spTree>
    <p:extLst>
      <p:ext uri="{BB962C8B-B14F-4D97-AF65-F5344CB8AC3E}">
        <p14:creationId xmlns:p14="http://schemas.microsoft.com/office/powerpoint/2010/main" val="1942142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The learning theory positing that learners create knowledge, not just receive it, is known as constructivism. Your role, as the teacher, is to facilitate learning, not to impart your expertise. The instructional goal of constructivism is for learners to gain deeper understanding of the subject and find personal meaning in it.</a:t>
            </a:r>
          </a:p>
          <a:p>
            <a:pPr marL="0" indent="0">
              <a:buNone/>
            </a:pPr>
            <a:endParaRPr lang="en-US" dirty="0" smtClean="0"/>
          </a:p>
          <a:p>
            <a:pPr marL="0" indent="0">
              <a:buNone/>
            </a:pPr>
            <a:r>
              <a:rPr lang="en-US" dirty="0" smtClean="0"/>
              <a:t>This type of learning is accomplished through experiences, preferably hands-on experiences. Some constructivist learning approaches are to assign problem-solving tasks, do team projects, follow student-led inquiries, build objects, or take field trips. </a:t>
            </a:r>
          </a:p>
          <a:p>
            <a:pPr marL="0" indent="0">
              <a:buNone/>
            </a:pPr>
            <a:endParaRPr lang="en-US" dirty="0" smtClean="0"/>
          </a:p>
          <a:p>
            <a:pPr marL="0" indent="0">
              <a:buNone/>
            </a:pPr>
            <a:r>
              <a:rPr lang="en-US" dirty="0" smtClean="0"/>
              <a:t>The benefit of the constructivist approach is increased retention and greater knowledge transfer. Increased retention means that learners will remember what they learned for a longer period of time. Knowledge transfer refers to the learners’ ability to take information (data,  processes, strategies, etc.) learned in one context and apply it to another. </a:t>
            </a:r>
          </a:p>
          <a:p>
            <a:pPr marL="0" indent="0">
              <a:buNone/>
            </a:pPr>
            <a:endParaRPr lang="en-US" dirty="0" smtClean="0"/>
          </a:p>
          <a:p>
            <a:pPr marL="0" indent="0">
              <a:buNone/>
            </a:pPr>
            <a:r>
              <a:rPr lang="en-US" dirty="0" smtClean="0"/>
              <a:t>A specific example of how the constructivist approach could be beneficial to learners would be teaching middle school students about art. Students could visit galleries, be asked to share their impressions of the work, be given tools to create their own unique artwork, be allowed to choose a style to research and report on, have a class discussion on freedom of expression and censoring. Through this multitude of personal experiences, students would create their own understanding and meaning of art. Furthermore, they could transfer what they learned in this experience to developing their own opinions about literature, cinema, or other areas of study.</a:t>
            </a:r>
          </a:p>
          <a:p>
            <a:pPr>
              <a:spcBef>
                <a:spcPts val="0"/>
              </a:spcBef>
              <a:buNone/>
            </a:pPr>
            <a:endParaRPr dirty="0"/>
          </a:p>
        </p:txBody>
      </p:sp>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0532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The conventional wisdom to ‘build on a strong foundation’ would be a good metaphor for cognitivism. This learning theory utilizes students’ existing knowledge and thought processes as the foundation to help them build new knowledge. You, the teacher, would be the subject expert, and the teaching style would be directed learning, but the learner would have an active role in acquiring the knowledge. </a:t>
            </a:r>
          </a:p>
          <a:p>
            <a:pPr marL="0" indent="0">
              <a:buNone/>
            </a:pPr>
            <a:endParaRPr lang="en-US" dirty="0" smtClean="0"/>
          </a:p>
          <a:p>
            <a:pPr marL="0" indent="0">
              <a:buNone/>
            </a:pPr>
            <a:r>
              <a:rPr lang="en-US" dirty="0" smtClean="0"/>
              <a:t>The focus is on imparting new knowledge and mapping it to existing knowledge through a variety of means, typically targeted to the learners’ learning styles. Some examples are using demonstrations to allow learners to visualize new information, creating metaphors to help a student compare something they already understand to a new concept they are being taught, or sharing logical explanations and examples for learners to assimilate.</a:t>
            </a:r>
          </a:p>
          <a:p>
            <a:pPr marL="0" indent="0">
              <a:buNone/>
            </a:pPr>
            <a:endParaRPr lang="en-US" dirty="0" smtClean="0"/>
          </a:p>
          <a:p>
            <a:pPr marL="0" indent="0">
              <a:buNone/>
            </a:pPr>
            <a:r>
              <a:rPr lang="en-US" dirty="0" smtClean="0"/>
              <a:t>For learners, there</a:t>
            </a:r>
            <a:r>
              <a:rPr lang="en-US" baseline="0" dirty="0" smtClean="0"/>
              <a:t> are many </a:t>
            </a:r>
            <a:r>
              <a:rPr lang="en-US" dirty="0" smtClean="0"/>
              <a:t>benefits of the cognitivist approach. First is that instruction is directed, structured and systematic. This is helpful to learners who want to know how to chart progress and measure their success. Second is that instruction is brain-based and will correspond to the learners’ preferred learning style, their developmental level, and their existing knowledge. This tailored approach increases learners’ ability to comprehend and assimilate the new knowledge.</a:t>
            </a:r>
          </a:p>
          <a:p>
            <a:pPr marL="0" indent="0">
              <a:buNone/>
            </a:pPr>
            <a:endParaRPr lang="en-US" dirty="0" smtClean="0"/>
          </a:p>
          <a:p>
            <a:pPr marL="0" indent="0">
              <a:buNone/>
            </a:pPr>
            <a:r>
              <a:rPr lang="en-US" dirty="0" smtClean="0"/>
              <a:t>A specific example of how the cognitivist approach could be beneficial to learners would be teaching geometry to high school students. Students could build on basic math and algebra skills to work with geometric equations. Students learn how to prove geometric theorems, then build on that knowledge to prove increasingly complex theorems. A variety of learning styles could be incorporated because geometric principles can be demonstrated in nature, engineering, art and many other topics of exploration.</a:t>
            </a:r>
          </a:p>
          <a:p>
            <a:pPr>
              <a:spcBef>
                <a:spcPts val="0"/>
              </a:spcBef>
              <a:buNone/>
            </a:pPr>
            <a:endParaRPr dirty="0"/>
          </a:p>
        </p:txBody>
      </p:sp>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68083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t>Behaviorism is another type of directed learning in which the teacher is the expert. But its similarities to cognitivism diverge at this point. While cognitivism focuses on teaching desired internal mental processes, behaviorism focuses on teaching desired external behaviors.</a:t>
            </a:r>
          </a:p>
          <a:p>
            <a:pPr marL="0" indent="0">
              <a:buNone/>
            </a:pPr>
            <a:endParaRPr lang="en-US" dirty="0" smtClean="0"/>
          </a:p>
          <a:p>
            <a:pPr marL="0" indent="0">
              <a:buNone/>
            </a:pPr>
            <a:r>
              <a:rPr lang="en-US" dirty="0" smtClean="0"/>
              <a:t>The behaviorism</a:t>
            </a:r>
            <a:r>
              <a:rPr lang="en-US" baseline="0" dirty="0" smtClean="0"/>
              <a:t> </a:t>
            </a:r>
            <a:r>
              <a:rPr lang="en-US" dirty="0" smtClean="0"/>
              <a:t>approach is to reward learners with positive reinforcement when they display the desired behaviors and to use negative reinforcement when they do not. Many of us do that already with</a:t>
            </a:r>
            <a:r>
              <a:rPr lang="en-US" baseline="0" dirty="0" smtClean="0"/>
              <a:t> our classroom control techniques.</a:t>
            </a:r>
            <a:endParaRPr lang="en-US" dirty="0" smtClean="0"/>
          </a:p>
          <a:p>
            <a:pPr marL="0" indent="0">
              <a:buNone/>
            </a:pPr>
            <a:endParaRPr lang="en-US" dirty="0" smtClean="0"/>
          </a:p>
          <a:p>
            <a:pPr marL="0" indent="0">
              <a:buNone/>
            </a:pPr>
            <a:r>
              <a:rPr lang="en-US" dirty="0" smtClean="0"/>
              <a:t>For learners, this approach is beneficial when information or processes must be memorized and repeated. Instructional techniques might include charting positive behaviors with gold stars, granting learners special privileges for demonstrating target behaviors, or using gamification concepts such as leveling up, badges, and achievements. This approach can be beneficial to learners when the goal is to improve or create a better behavior. </a:t>
            </a:r>
          </a:p>
          <a:p>
            <a:pPr marL="0" indent="0">
              <a:buNone/>
            </a:pPr>
            <a:endParaRPr lang="en-US" dirty="0" smtClean="0"/>
          </a:p>
          <a:p>
            <a:pPr marL="0" indent="0">
              <a:buNone/>
            </a:pPr>
            <a:r>
              <a:rPr lang="en-US" dirty="0" smtClean="0"/>
              <a:t>A specific example for an adult learner trying to diet could be a chart that fills in every day of avoiding dessert, receiving a reward for every five pounds lost, and getting positive praise in social media for posting a daily exercise routine.</a:t>
            </a:r>
          </a:p>
          <a:p>
            <a:pPr>
              <a:spcBef>
                <a:spcPts val="0"/>
              </a:spcBef>
              <a:buNone/>
            </a:pPr>
            <a:endParaRPr dirty="0"/>
          </a:p>
        </p:txBody>
      </p:sp>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46320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Having looked at three learning theories, let’s</a:t>
            </a:r>
            <a:r>
              <a:rPr lang="en-US" baseline="0" dirty="0" smtClean="0"/>
              <a:t> next analyze a lesson plan to discern what learning theory is being used. Please reference the handout previously distributed “Lesson Plan – No Rest for the Weary.”</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7</a:t>
            </a:fld>
            <a:endParaRPr lang="en-US" dirty="0"/>
          </a:p>
        </p:txBody>
      </p:sp>
    </p:spTree>
    <p:extLst>
      <p:ext uri="{BB962C8B-B14F-4D97-AF65-F5344CB8AC3E}">
        <p14:creationId xmlns:p14="http://schemas.microsoft.com/office/powerpoint/2010/main" val="1898700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indent="0">
              <a:buNone/>
            </a:pPr>
            <a:r>
              <a:rPr lang="en-US" dirty="0" smtClean="0">
                <a:sym typeface="Arial"/>
              </a:rPr>
              <a:t>The lesson plan “No Rest for the Weary? Analyzing Sleep Habits” is an blend of constructivist and cognitivist learning theories. I’ll explain how most of the activities fall in the constructivist domain,</a:t>
            </a:r>
            <a:r>
              <a:rPr lang="en-US" baseline="0" dirty="0" smtClean="0">
                <a:sym typeface="Arial"/>
              </a:rPr>
              <a:t> b</a:t>
            </a:r>
            <a:r>
              <a:rPr lang="en-US" dirty="0" smtClean="0">
                <a:sym typeface="Arial"/>
              </a:rPr>
              <a:t>ut there is required foundational knowledge that students are expected to learn, know and utilize, and that section reflects a cognitivist approach.</a:t>
            </a:r>
          </a:p>
          <a:p>
            <a:pPr marL="0" indent="0">
              <a:buNone/>
            </a:pPr>
            <a:endParaRPr lang="en-US" dirty="0" smtClean="0">
              <a:sym typeface="Arial"/>
            </a:endParaRPr>
          </a:p>
          <a:p>
            <a:pPr marL="0" indent="0">
              <a:buNone/>
            </a:pPr>
            <a:r>
              <a:rPr lang="en-US" dirty="0" smtClean="0">
                <a:sym typeface="Arial"/>
              </a:rPr>
              <a:t>The constructivism is apparent at the beginning and end of the lesson plan. The teacher is not set up to be the expert, instead the students are keeping sleep logs, predicting results, having group discussions, doing research, and reflecting on their own sleep behaviors and needs. Ultimately the students even create proposals to the school board. </a:t>
            </a:r>
          </a:p>
          <a:p>
            <a:pPr marL="0" indent="0">
              <a:buNone/>
            </a:pPr>
            <a:endParaRPr lang="en-US" dirty="0" smtClean="0">
              <a:sym typeface="Arial"/>
            </a:endParaRPr>
          </a:p>
          <a:p>
            <a:pPr marL="0" indent="0">
              <a:buNone/>
            </a:pPr>
            <a:r>
              <a:rPr lang="en-US" dirty="0" smtClean="0">
                <a:sym typeface="Arial"/>
              </a:rPr>
              <a:t>The section that uses cognitivism is the one that utilizes a specific required resource which does represent an expert opinion on sleep habits. The discussion questions are not focused on having students explore whether the article is valid for them individually. Instead validity is assumed, students are expected to follow the guidelines set forth in the article, and the hope is that knowledge</a:t>
            </a:r>
            <a:r>
              <a:rPr lang="en-US" baseline="0" dirty="0" smtClean="0">
                <a:sym typeface="Arial"/>
              </a:rPr>
              <a:t> </a:t>
            </a:r>
            <a:r>
              <a:rPr lang="en-US" dirty="0" smtClean="0">
                <a:sym typeface="Arial"/>
              </a:rPr>
              <a:t>retention</a:t>
            </a:r>
            <a:r>
              <a:rPr lang="en-US" baseline="0" dirty="0" smtClean="0">
                <a:sym typeface="Arial"/>
              </a:rPr>
              <a:t> </a:t>
            </a:r>
            <a:r>
              <a:rPr lang="en-US" dirty="0" smtClean="0">
                <a:sym typeface="Arial"/>
              </a:rPr>
              <a:t>will be improved by having students</a:t>
            </a:r>
            <a:r>
              <a:rPr lang="en-US" baseline="0" dirty="0" smtClean="0">
                <a:sym typeface="Arial"/>
              </a:rPr>
              <a:t> </a:t>
            </a:r>
            <a:r>
              <a:rPr lang="en-US" dirty="0" smtClean="0">
                <a:sym typeface="Arial"/>
              </a:rPr>
              <a:t>discuss their reactions to the article. </a:t>
            </a:r>
          </a:p>
          <a:p>
            <a:pPr>
              <a:spcBef>
                <a:spcPts val="0"/>
              </a:spcBef>
              <a:buNone/>
            </a:pPr>
            <a:endParaRPr dirty="0"/>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3978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Next, let’s look at how the learning</a:t>
            </a:r>
            <a:r>
              <a:rPr lang="en-US" baseline="0" dirty="0" smtClean="0"/>
              <a:t> theory for this lesson plan could be adapted</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9</a:t>
            </a:fld>
            <a:endParaRPr lang="en-US" dirty="0"/>
          </a:p>
        </p:txBody>
      </p:sp>
    </p:spTree>
    <p:extLst>
      <p:ext uri="{BB962C8B-B14F-4D97-AF65-F5344CB8AC3E}">
        <p14:creationId xmlns:p14="http://schemas.microsoft.com/office/powerpoint/2010/main" val="2963348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6" y="1792226"/>
            <a:ext cx="990599" cy="304799"/>
          </a:xfrm>
        </p:spPr>
        <p:txBody>
          <a:bodyPr anchor="t"/>
          <a:lstStyle>
            <a:lvl1pPr algn="l">
              <a:defRPr b="0" i="0">
                <a:solidFill>
                  <a:schemeClr val="bg1">
                    <a:alpha val="60000"/>
                  </a:schemeClr>
                </a:solidFill>
              </a:defRPr>
            </a:lvl1pPr>
          </a:lstStyle>
          <a:p>
            <a:fld id="{01A55866-DD88-418D-AE97-AC1C0487E4B5}" type="datetime1">
              <a:rPr lang="en-US" smtClean="0"/>
              <a:t>1/28/2016</a:t>
            </a:fld>
            <a:endParaRPr lang="en-US" dirty="0"/>
          </a:p>
        </p:txBody>
      </p:sp>
      <p:sp>
        <p:nvSpPr>
          <p:cNvPr id="5" name="Footer Placeholder 4"/>
          <p:cNvSpPr>
            <a:spLocks noGrp="1"/>
          </p:cNvSpPr>
          <p:nvPr>
            <p:ph type="ftr" sz="quarter" idx="11"/>
          </p:nvPr>
        </p:nvSpPr>
        <p:spPr bwMode="gray">
          <a:xfrm rot="5400000">
            <a:off x="8951977" y="3227834"/>
            <a:ext cx="3859795" cy="304801"/>
          </a:xfrm>
        </p:spPr>
        <p:txBody>
          <a:bodyPr/>
          <a:lstStyle>
            <a:lvl1pPr>
              <a:defRPr b="0" i="0">
                <a:solidFill>
                  <a:schemeClr val="bg1">
                    <a:alpha val="60000"/>
                  </a:schemeClr>
                </a:solidFill>
              </a:defRPr>
            </a:lvl1pPr>
          </a:lstStyle>
          <a:p>
            <a:r>
              <a:rPr lang="en-US" dirty="0" smtClean="0"/>
              <a:t>JOT2 Task 2 Kent</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2" y="295731"/>
            <a:ext cx="838199" cy="767687"/>
          </a:xfrm>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95570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07905-C883-43F0-B8FB-7945940D245D}" type="datetime1">
              <a:rPr lang="en-US" smtClean="0"/>
              <a:t>1/28/2016</a:t>
            </a:fld>
            <a:endParaRPr lang="en-US" dirty="0"/>
          </a:p>
        </p:txBody>
      </p:sp>
      <p:sp>
        <p:nvSpPr>
          <p:cNvPr id="6" name="Footer Placeholder 5"/>
          <p:cNvSpPr>
            <a:spLocks noGrp="1"/>
          </p:cNvSpPr>
          <p:nvPr>
            <p:ph type="ftr" sz="quarter" idx="11"/>
          </p:nvPr>
        </p:nvSpPr>
        <p:spPr/>
        <p:txBody>
          <a:bodyPr/>
          <a:lstStyle/>
          <a:p>
            <a:r>
              <a:rPr lang="en-US" dirty="0" smtClean="0"/>
              <a:t>JOT2 Task 2 Kent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59083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95926-C201-4A7F-9808-E7573E8FF653}"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51842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4165F-0B80-47F0-9454-F11D67B157A1}"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02584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EA5589-ACF9-45A7-8661-8191A7451B86}"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830390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69F4DE-C648-4AE7-B9C4-DC1A6387FB3D}" type="datetime1">
              <a:rPr lang="en-US" smtClean="0"/>
              <a:t>1/28/2016</a:t>
            </a:fld>
            <a:endParaRPr lang="en-US" dirty="0"/>
          </a:p>
        </p:txBody>
      </p:sp>
      <p:sp>
        <p:nvSpPr>
          <p:cNvPr id="8" name="Footer Placeholder 7"/>
          <p:cNvSpPr>
            <a:spLocks noGrp="1"/>
          </p:cNvSpPr>
          <p:nvPr>
            <p:ph type="ftr" sz="quarter" idx="11"/>
          </p:nvPr>
        </p:nvSpPr>
        <p:spPr/>
        <p:txBody>
          <a:bodyPr/>
          <a:lstStyle/>
          <a:p>
            <a:r>
              <a:rPr lang="en-US" dirty="0" smtClean="0"/>
              <a:t>JOT2 Task 2 Kent</a:t>
            </a:r>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582121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DD9033-DB39-421B-86D3-E2D19DDBECBD}" type="datetime1">
              <a:rPr lang="en-US" smtClean="0"/>
              <a:t>1/28/2016</a:t>
            </a:fld>
            <a:endParaRPr lang="en-US" dirty="0"/>
          </a:p>
        </p:txBody>
      </p:sp>
      <p:sp>
        <p:nvSpPr>
          <p:cNvPr id="8" name="Footer Placeholder 7"/>
          <p:cNvSpPr>
            <a:spLocks noGrp="1"/>
          </p:cNvSpPr>
          <p:nvPr>
            <p:ph type="ftr" sz="quarter" idx="11"/>
          </p:nvPr>
        </p:nvSpPr>
        <p:spPr>
          <a:xfrm>
            <a:off x="561111" y="6391840"/>
            <a:ext cx="3644283" cy="304801"/>
          </a:xfrm>
        </p:spPr>
        <p:txBody>
          <a:bodyPr/>
          <a:lstStyle/>
          <a:p>
            <a:r>
              <a:rPr lang="en-US" dirty="0" smtClean="0"/>
              <a:t>JOT2 Task 2 Kent</a:t>
            </a:r>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377962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41" y="6391840"/>
            <a:ext cx="990599" cy="304799"/>
          </a:xfrm>
        </p:spPr>
        <p:txBody>
          <a:bodyPr/>
          <a:lstStyle/>
          <a:p>
            <a:fld id="{F3F561A1-88DA-4D05-80FA-13269E83D3CB}"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06886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6" y="6391840"/>
            <a:ext cx="992135" cy="304799"/>
          </a:xfrm>
        </p:spPr>
        <p:txBody>
          <a:bodyPr/>
          <a:lstStyle/>
          <a:p>
            <a:fld id="{78FDB9CC-F3A1-4BCE-85BE-AAFB10B8541A}"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100343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52C11D-4E02-468F-90EA-907CD7646700}" type="datetime1">
              <a:rPr lang="en-US" smtClean="0"/>
              <a:t>1/28/2016</a:t>
            </a:fld>
            <a:endParaRPr lang="en-US" dirty="0"/>
          </a:p>
        </p:txBody>
      </p:sp>
      <p:sp>
        <p:nvSpPr>
          <p:cNvPr id="6" name="Footer Placeholder 5"/>
          <p:cNvSpPr>
            <a:spLocks noGrp="1"/>
          </p:cNvSpPr>
          <p:nvPr>
            <p:ph type="ftr" sz="quarter" idx="11"/>
          </p:nvPr>
        </p:nvSpPr>
        <p:spPr/>
        <p:txBody>
          <a:bodyPr/>
          <a:lstStyle/>
          <a:p>
            <a:r>
              <a:rPr lang="en-US" dirty="0" smtClean="0"/>
              <a:t>JOT2 Task 2 Kent</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
        <p:nvSpPr>
          <p:cNvPr id="3" name="Picture Placeholder 2"/>
          <p:cNvSpPr>
            <a:spLocks noGrp="1"/>
          </p:cNvSpPr>
          <p:nvPr>
            <p:ph type="pic" idx="1"/>
          </p:nvPr>
        </p:nvSpPr>
        <p:spPr>
          <a:xfrm>
            <a:off x="5678904" y="987427"/>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5"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6BF015-E01E-45DC-A502-E74721D5E60E}"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45430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71F80-93CE-4F5A-A050-A64A2371799C}" type="datetime1">
              <a:rPr lang="en-US" smtClean="0"/>
              <a:t>1/28/2016</a:t>
            </a:fld>
            <a:endParaRPr lang="en-US" dirty="0"/>
          </a:p>
        </p:txBody>
      </p:sp>
      <p:sp>
        <p:nvSpPr>
          <p:cNvPr id="5" name="Footer Placeholder 4"/>
          <p:cNvSpPr>
            <a:spLocks noGrp="1"/>
          </p:cNvSpPr>
          <p:nvPr>
            <p:ph type="ftr" sz="quarter" idx="11"/>
          </p:nvPr>
        </p:nvSpPr>
        <p:spPr/>
        <p:txBody>
          <a:bodyPr/>
          <a:lstStyle/>
          <a:p>
            <a:r>
              <a:rPr lang="en-US" dirty="0" smtClean="0"/>
              <a:t>JOT2 Task 2 Kent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5716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F77B6F-3522-4011-BD6D-EBE8208D2275}" type="datetime1">
              <a:rPr lang="en-US" smtClean="0"/>
              <a:t>1/28/2016</a:t>
            </a:fld>
            <a:endParaRPr lang="en-US" dirty="0"/>
          </a:p>
        </p:txBody>
      </p:sp>
      <p:sp>
        <p:nvSpPr>
          <p:cNvPr id="6" name="Footer Placeholder 5"/>
          <p:cNvSpPr>
            <a:spLocks noGrp="1"/>
          </p:cNvSpPr>
          <p:nvPr>
            <p:ph type="ftr" sz="quarter" idx="11"/>
          </p:nvPr>
        </p:nvSpPr>
        <p:spPr/>
        <p:txBody>
          <a:bodyPr/>
          <a:lstStyle/>
          <a:p>
            <a:r>
              <a:rPr lang="en-US" dirty="0" smtClean="0"/>
              <a:t>JOT2 Task 2 Kent</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53124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1CEB75-2C7F-4E8C-BDF8-1ADACCE07736}" type="datetime1">
              <a:rPr lang="en-US" smtClean="0"/>
              <a:t>1/28/2016</a:t>
            </a:fld>
            <a:endParaRPr lang="en-US" dirty="0"/>
          </a:p>
        </p:txBody>
      </p:sp>
      <p:sp>
        <p:nvSpPr>
          <p:cNvPr id="8" name="Footer Placeholder 7"/>
          <p:cNvSpPr>
            <a:spLocks noGrp="1"/>
          </p:cNvSpPr>
          <p:nvPr>
            <p:ph type="ftr" sz="quarter" idx="11"/>
          </p:nvPr>
        </p:nvSpPr>
        <p:spPr/>
        <p:txBody>
          <a:bodyPr/>
          <a:lstStyle/>
          <a:p>
            <a:r>
              <a:rPr lang="en-US" dirty="0" smtClean="0"/>
              <a:t>JOT2 Task 2 Kent</a:t>
            </a:r>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60297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5"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B3F385-7FA5-478E-91C9-287D3B42FB27}" type="datetime1">
              <a:rPr lang="en-US" smtClean="0"/>
              <a:t>1/28/2016</a:t>
            </a:fld>
            <a:endParaRPr lang="en-US" dirty="0"/>
          </a:p>
        </p:txBody>
      </p:sp>
      <p:sp>
        <p:nvSpPr>
          <p:cNvPr id="4" name="Footer Placeholder 3"/>
          <p:cNvSpPr>
            <a:spLocks noGrp="1"/>
          </p:cNvSpPr>
          <p:nvPr>
            <p:ph type="ftr" sz="quarter" idx="11"/>
          </p:nvPr>
        </p:nvSpPr>
        <p:spPr/>
        <p:txBody>
          <a:bodyPr/>
          <a:lstStyle/>
          <a:p>
            <a:r>
              <a:rPr lang="en-US" dirty="0" smtClean="0"/>
              <a:t>JOT2 Task 2 Kent</a:t>
            </a:r>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6767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DA537-47F1-4A7D-AD94-FB8EDE59F310}" type="datetime1">
              <a:rPr lang="en-US" smtClean="0"/>
              <a:t>1/28/2016</a:t>
            </a:fld>
            <a:endParaRPr lang="en-US" dirty="0"/>
          </a:p>
        </p:txBody>
      </p:sp>
      <p:sp>
        <p:nvSpPr>
          <p:cNvPr id="3" name="Footer Placeholder 2"/>
          <p:cNvSpPr>
            <a:spLocks noGrp="1"/>
          </p:cNvSpPr>
          <p:nvPr>
            <p:ph type="ftr" sz="quarter" idx="11"/>
          </p:nvPr>
        </p:nvSpPr>
        <p:spPr/>
        <p:txBody>
          <a:bodyPr/>
          <a:lstStyle/>
          <a:p>
            <a:r>
              <a:rPr lang="en-US" dirty="0" smtClean="0"/>
              <a:t>JOT2 Task 2 Kent</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410007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64414-37AE-4AEC-9509-A4B5215C4090}" type="datetime1">
              <a:rPr lang="en-US" smtClean="0"/>
              <a:t>1/28/2016</a:t>
            </a:fld>
            <a:endParaRPr lang="en-US" dirty="0"/>
          </a:p>
        </p:txBody>
      </p:sp>
      <p:sp>
        <p:nvSpPr>
          <p:cNvPr id="6" name="Footer Placeholder 5"/>
          <p:cNvSpPr>
            <a:spLocks noGrp="1"/>
          </p:cNvSpPr>
          <p:nvPr>
            <p:ph type="ftr" sz="quarter" idx="11"/>
          </p:nvPr>
        </p:nvSpPr>
        <p:spPr/>
        <p:txBody>
          <a:bodyPr/>
          <a:lstStyle/>
          <a:p>
            <a:r>
              <a:rPr lang="en-US" dirty="0" smtClean="0"/>
              <a:t>JOT2 Task 2 Kent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64701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1A651-B3D3-4074-ADAD-EF9B7A7F9103}" type="datetime1">
              <a:rPr lang="en-US" smtClean="0"/>
              <a:t>1/28/2016</a:t>
            </a:fld>
            <a:endParaRPr lang="en-US" dirty="0"/>
          </a:p>
        </p:txBody>
      </p:sp>
      <p:sp>
        <p:nvSpPr>
          <p:cNvPr id="6" name="Footer Placeholder 5"/>
          <p:cNvSpPr>
            <a:spLocks noGrp="1"/>
          </p:cNvSpPr>
          <p:nvPr>
            <p:ph type="ftr" sz="quarter" idx="11"/>
          </p:nvPr>
        </p:nvSpPr>
        <p:spPr/>
        <p:txBody>
          <a:bodyPr/>
          <a:lstStyle/>
          <a:p>
            <a:r>
              <a:rPr lang="en-US" dirty="0" smtClean="0"/>
              <a:t>JOT2 Task 2 Kent</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05420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6" y="6391840"/>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73826C-5C08-4F1E-95EF-42828B9D4963}" type="datetime1">
              <a:rPr lang="en-US" smtClean="0"/>
              <a:t>1/28/2016</a:t>
            </a:fld>
            <a:endParaRPr lang="en-US" dirty="0"/>
          </a:p>
        </p:txBody>
      </p:sp>
      <p:sp>
        <p:nvSpPr>
          <p:cNvPr id="5" name="Footer Placeholder 4"/>
          <p:cNvSpPr>
            <a:spLocks noGrp="1"/>
          </p:cNvSpPr>
          <p:nvPr>
            <p:ph type="ftr" sz="quarter" idx="3"/>
          </p:nvPr>
        </p:nvSpPr>
        <p:spPr>
          <a:xfrm>
            <a:off x="561111" y="6391840"/>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smtClean="0"/>
              <a:t>JOT2 Task 2 Kent</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71B7BAC7-FE87-40F6-AA24-4F4685D1B022}" type="slidenum">
              <a:rPr lang="en-US" smtClean="0"/>
              <a:t>‹#›</a:t>
            </a:fld>
            <a:endParaRPr lang="en-US" dirty="0"/>
          </a:p>
        </p:txBody>
      </p:sp>
    </p:spTree>
    <p:extLst>
      <p:ext uri="{BB962C8B-B14F-4D97-AF65-F5344CB8AC3E}">
        <p14:creationId xmlns:p14="http://schemas.microsoft.com/office/powerpoint/2010/main" val="3445067971"/>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 id="2147484121" r:id="rId12"/>
    <p:sldLayoutId id="2147484122" r:id="rId13"/>
    <p:sldLayoutId id="2147484123" r:id="rId14"/>
    <p:sldLayoutId id="2147484124" r:id="rId15"/>
    <p:sldLayoutId id="2147484125" r:id="rId16"/>
    <p:sldLayoutId id="2147484126" r:id="rId17"/>
    <p:sldLayoutId id="214748368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1464" userDrawn="1">
          <p15:clr>
            <a:srgbClr val="F26B43"/>
          </p15:clr>
        </p15:guide>
        <p15:guide id="4" pos="7152" userDrawn="1">
          <p15:clr>
            <a:srgbClr val="F26B43"/>
          </p15:clr>
        </p15:guide>
        <p15:guide id="5" pos="984" userDrawn="1">
          <p15:clr>
            <a:srgbClr val="F26B43"/>
          </p15:clr>
        </p15:guide>
        <p15:guide id="6"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7357" y="2099735"/>
            <a:ext cx="6072991" cy="1878709"/>
          </a:xfrm>
        </p:spPr>
        <p:txBody>
          <a:bodyPr/>
          <a:lstStyle/>
          <a:p>
            <a:pPr algn="r"/>
            <a:r>
              <a:rPr lang="en-US" dirty="0" smtClean="0"/>
              <a:t>JOT2 – Learning &amp; Design Theories</a:t>
            </a:r>
            <a:endParaRPr lang="en-US" dirty="0"/>
          </a:p>
        </p:txBody>
      </p:sp>
      <p:sp>
        <p:nvSpPr>
          <p:cNvPr id="3" name="Subtitle 2"/>
          <p:cNvSpPr>
            <a:spLocks noGrp="1"/>
          </p:cNvSpPr>
          <p:nvPr>
            <p:ph type="subTitle" idx="1"/>
          </p:nvPr>
        </p:nvSpPr>
        <p:spPr>
          <a:xfrm>
            <a:off x="5227357" y="3978442"/>
            <a:ext cx="5893361" cy="1660358"/>
          </a:xfrm>
        </p:spPr>
        <p:txBody>
          <a:bodyPr>
            <a:normAutofit/>
          </a:bodyPr>
          <a:lstStyle/>
          <a:p>
            <a:pPr algn="r"/>
            <a:r>
              <a:rPr lang="en-US" sz="3200" dirty="0" smtClean="0"/>
              <a:t>Lois Kent</a:t>
            </a:r>
          </a:p>
          <a:p>
            <a:pPr algn="r"/>
            <a:r>
              <a:rPr lang="en-US" sz="3200" dirty="0" smtClean="0"/>
              <a:t>June 7, </a:t>
            </a:r>
            <a:r>
              <a:rPr lang="en-US" sz="3200" dirty="0" smtClean="0"/>
              <a:t>2015</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1</a:t>
            </a:fld>
            <a:endParaRPr lang="en-US" dirty="0"/>
          </a:p>
        </p:txBody>
      </p:sp>
      <p:graphicFrame>
        <p:nvGraphicFramePr>
          <p:cNvPr id="6" name="Diagram 5"/>
          <p:cNvGraphicFramePr/>
          <p:nvPr>
            <p:extLst>
              <p:ext uri="{D42A27DB-BD31-4B8C-83A1-F6EECF244321}">
                <p14:modId xmlns:p14="http://schemas.microsoft.com/office/powerpoint/2010/main" val="1710955505"/>
              </p:ext>
            </p:extLst>
          </p:nvPr>
        </p:nvGraphicFramePr>
        <p:xfrm>
          <a:off x="-534737" y="1297628"/>
          <a:ext cx="60579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0" name="Content Placeholder 1"/>
          <p:cNvSpPr>
            <a:spLocks noGrp="1"/>
          </p:cNvSpPr>
          <p:nvPr>
            <p:ph idx="1"/>
          </p:nvPr>
        </p:nvSpPr>
        <p:spPr>
          <a:xfrm>
            <a:off x="3827913" y="2358570"/>
            <a:ext cx="7722403" cy="4499430"/>
          </a:xfrm>
        </p:spPr>
        <p:txBody>
          <a:bodyPr>
            <a:normAutofit/>
          </a:bodyPr>
          <a:lstStyle/>
          <a:p>
            <a:pPr marL="0" indent="0">
              <a:buNone/>
            </a:pPr>
            <a:r>
              <a:rPr lang="en-US" sz="2400" b="1" dirty="0" smtClean="0"/>
              <a:t>No Rest for the Weary? </a:t>
            </a:r>
            <a:r>
              <a:rPr lang="en-US" sz="2400" dirty="0" smtClean="0"/>
              <a:t>(refer to handout)</a:t>
            </a:r>
          </a:p>
          <a:p>
            <a:r>
              <a:rPr lang="en-US" sz="2400" dirty="0" smtClean="0"/>
              <a:t>Behaviorist adaptation</a:t>
            </a:r>
          </a:p>
          <a:p>
            <a:pPr lvl="1"/>
            <a:r>
              <a:rPr lang="en-US" sz="2200" dirty="0" smtClean="0"/>
              <a:t>Directed learning</a:t>
            </a:r>
          </a:p>
          <a:p>
            <a:pPr lvl="1"/>
            <a:r>
              <a:rPr lang="en-US" sz="2200" dirty="0" smtClean="0"/>
              <a:t>External authority</a:t>
            </a:r>
          </a:p>
          <a:p>
            <a:pPr lvl="1"/>
            <a:r>
              <a:rPr lang="en-US" sz="2200" dirty="0" smtClean="0"/>
              <a:t>Explicit behaviors</a:t>
            </a:r>
            <a:br>
              <a:rPr lang="en-US" sz="2200" dirty="0" smtClean="0"/>
            </a:br>
            <a:r>
              <a:rPr lang="en-US" sz="2200" dirty="0" smtClean="0"/>
              <a:t>(bedtimes, hours of sleep, bedtime routines, etc.)</a:t>
            </a:r>
          </a:p>
          <a:p>
            <a:pPr lvl="1"/>
            <a:r>
              <a:rPr lang="en-US" sz="2200" dirty="0" smtClean="0"/>
              <a:t>Positive reinforcement for exhibiting desired behaviors</a:t>
            </a:r>
          </a:p>
          <a:p>
            <a:pPr lvl="1"/>
            <a:endParaRPr lang="en-US" sz="2200" dirty="0" smtClean="0"/>
          </a:p>
          <a:p>
            <a:pPr lvl="1"/>
            <a:endParaRPr lang="en-US" sz="2200" dirty="0" smtClean="0"/>
          </a:p>
          <a:p>
            <a:pPr lvl="1"/>
            <a:endParaRPr lang="en-US" sz="2200" dirty="0" smtClean="0"/>
          </a:p>
        </p:txBody>
      </p:sp>
      <p:sp>
        <p:nvSpPr>
          <p:cNvPr id="3" name="Title 2"/>
          <p:cNvSpPr>
            <a:spLocks noGrp="1"/>
          </p:cNvSpPr>
          <p:nvPr>
            <p:ph type="title"/>
          </p:nvPr>
        </p:nvSpPr>
        <p:spPr/>
        <p:txBody>
          <a:bodyPr/>
          <a:lstStyle/>
          <a:p>
            <a:r>
              <a:rPr lang="en-US" dirty="0" smtClean="0"/>
              <a:t>Behaviorism – Adapted Lesson Plan</a:t>
            </a:r>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10</a:t>
            </a:fld>
            <a:endParaRPr lang="en-US" dirty="0"/>
          </a:p>
        </p:txBody>
      </p:sp>
      <p:pic>
        <p:nvPicPr>
          <p:cNvPr id="8" name="Picture 7" descr="http://graphics8.nytimes.com/images/2011/05/24/health/24brody/24brody-blogSmallInline.jpg"/>
          <p:cNvPicPr/>
          <p:nvPr/>
        </p:nvPicPr>
        <p:blipFill>
          <a:blip r:embed="rId3">
            <a:extLst>
              <a:ext uri="{28A0092B-C50C-407E-A947-70E740481C1C}">
                <a14:useLocalDpi xmlns:a14="http://schemas.microsoft.com/office/drawing/2010/main" val="0"/>
              </a:ext>
            </a:extLst>
          </a:blip>
          <a:srcRect/>
          <a:stretch>
            <a:fillRect/>
          </a:stretch>
        </p:blipFill>
        <p:spPr bwMode="auto">
          <a:xfrm>
            <a:off x="0" y="2358573"/>
            <a:ext cx="3352800" cy="5395565"/>
          </a:xfrm>
          <a:prstGeom prst="rect">
            <a:avLst/>
          </a:prstGeom>
          <a:noFill/>
          <a:ln>
            <a:noFill/>
          </a:ln>
        </p:spPr>
      </p:pic>
      <p:sp>
        <p:nvSpPr>
          <p:cNvPr id="12" name="TextBox 11"/>
          <p:cNvSpPr txBox="1"/>
          <p:nvPr/>
        </p:nvSpPr>
        <p:spPr>
          <a:xfrm>
            <a:off x="9916369" y="6519445"/>
            <a:ext cx="2855495" cy="307777"/>
          </a:xfrm>
          <a:prstGeom prst="rect">
            <a:avLst/>
          </a:prstGeom>
          <a:noFill/>
        </p:spPr>
        <p:txBody>
          <a:bodyPr wrap="square" rtlCol="0">
            <a:spAutoFit/>
          </a:bodyPr>
          <a:lstStyle/>
          <a:p>
            <a:r>
              <a:rPr lang="en-US" sz="1400" dirty="0"/>
              <a:t>(Cutraro &amp; </a:t>
            </a:r>
            <a:r>
              <a:rPr lang="en-US" sz="1400" dirty="0" smtClean="0"/>
              <a:t>Ojalvo, </a:t>
            </a:r>
            <a:r>
              <a:rPr lang="en-US" sz="1400" dirty="0"/>
              <a:t>2011</a:t>
            </a:r>
            <a:r>
              <a:rPr lang="en-US" sz="1400" dirty="0" smtClean="0"/>
              <a:t>)</a:t>
            </a:r>
            <a:endParaRPr lang="en-US" sz="1400" dirty="0"/>
          </a:p>
        </p:txBody>
      </p:sp>
      <p:sp>
        <p:nvSpPr>
          <p:cNvPr id="13" name="TextBox 12"/>
          <p:cNvSpPr txBox="1"/>
          <p:nvPr/>
        </p:nvSpPr>
        <p:spPr>
          <a:xfrm>
            <a:off x="3376229" y="6519447"/>
            <a:ext cx="4299284" cy="307777"/>
          </a:xfrm>
          <a:prstGeom prst="rect">
            <a:avLst/>
          </a:prstGeom>
          <a:noFill/>
        </p:spPr>
        <p:txBody>
          <a:bodyPr wrap="square" rtlCol="0">
            <a:spAutoFit/>
          </a:bodyPr>
          <a:lstStyle/>
          <a:p>
            <a:r>
              <a:rPr lang="en-US" sz="1400" dirty="0" smtClean="0"/>
              <a:t>(Image </a:t>
            </a:r>
            <a:r>
              <a:rPr lang="en-US" sz="1400" dirty="0"/>
              <a:t>of sleeping </a:t>
            </a:r>
            <a:r>
              <a:rPr lang="en-US" sz="1400" dirty="0" smtClean="0"/>
              <a:t>student, 2011</a:t>
            </a:r>
            <a:r>
              <a:rPr lang="en-US" sz="1400" dirty="0"/>
              <a:t>)</a:t>
            </a:r>
          </a:p>
        </p:txBody>
      </p:sp>
    </p:spTree>
    <p:extLst>
      <p:ext uri="{BB962C8B-B14F-4D97-AF65-F5344CB8AC3E}">
        <p14:creationId xmlns:p14="http://schemas.microsoft.com/office/powerpoint/2010/main" val="3159029385"/>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44739" cy="2677648"/>
          </a:xfrm>
        </p:spPr>
        <p:txBody>
          <a:bodyPr/>
          <a:lstStyle/>
          <a:p>
            <a:r>
              <a:rPr lang="en-US" dirty="0" smtClean="0"/>
              <a:t>Task D: </a:t>
            </a:r>
            <a:r>
              <a:rPr lang="en-US" dirty="0" smtClean="0"/>
              <a:t/>
            </a:r>
            <a:br>
              <a:rPr lang="en-US" dirty="0" smtClean="0"/>
            </a:br>
            <a:r>
              <a:rPr lang="en-US" dirty="0" smtClean="0"/>
              <a:t>Lesson </a:t>
            </a:r>
            <a:r>
              <a:rPr lang="en-US" dirty="0"/>
              <a:t>Plan Discussion</a:t>
            </a:r>
          </a:p>
        </p:txBody>
      </p:sp>
      <p:sp>
        <p:nvSpPr>
          <p:cNvPr id="3" name="Subtitle 2"/>
          <p:cNvSpPr>
            <a:spLocks noGrp="1"/>
          </p:cNvSpPr>
          <p:nvPr>
            <p:ph type="subTitle" idx="1"/>
          </p:nvPr>
        </p:nvSpPr>
        <p:spPr/>
        <p:txBody>
          <a:bodyPr>
            <a:normAutofit/>
          </a:bodyPr>
          <a:lstStyle/>
          <a:p>
            <a:r>
              <a:rPr lang="en-US" sz="3200" dirty="0"/>
              <a:t>Lesson </a:t>
            </a:r>
            <a:r>
              <a:rPr lang="en-US" sz="3200" dirty="0" smtClean="0"/>
              <a:t>Plan “No </a:t>
            </a:r>
            <a:r>
              <a:rPr lang="en-US" sz="3200" dirty="0"/>
              <a:t>Rest for the weary</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11</a:t>
            </a:fld>
            <a:endParaRPr lang="en-US" dirty="0"/>
          </a:p>
        </p:txBody>
      </p:sp>
    </p:spTree>
    <p:extLst>
      <p:ext uri="{BB962C8B-B14F-4D97-AF65-F5344CB8AC3E}">
        <p14:creationId xmlns:p14="http://schemas.microsoft.com/office/powerpoint/2010/main" val="2484347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3" name="Title 2"/>
          <p:cNvSpPr>
            <a:spLocks noGrp="1"/>
          </p:cNvSpPr>
          <p:nvPr>
            <p:ph type="title"/>
          </p:nvPr>
        </p:nvSpPr>
        <p:spPr>
          <a:xfrm>
            <a:off x="1154953" y="973668"/>
            <a:ext cx="9197587" cy="706964"/>
          </a:xfrm>
        </p:spPr>
        <p:txBody>
          <a:bodyPr/>
          <a:lstStyle/>
          <a:p>
            <a:r>
              <a:rPr lang="en-US" dirty="0" smtClean="0"/>
              <a:t>Preferred Learning Theory – Lesson Plan</a:t>
            </a:r>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12</a:t>
            </a:fld>
            <a:endParaRPr lang="en-US" dirty="0"/>
          </a:p>
        </p:txBody>
      </p:sp>
      <p:pic>
        <p:nvPicPr>
          <p:cNvPr id="7" name="Picture 6" descr="http://graphics8.nytimes.com/images/2011/05/24/health/24brody/24brody-blogSmallInline.jpg"/>
          <p:cNvPicPr/>
          <p:nvPr/>
        </p:nvPicPr>
        <p:blipFill>
          <a:blip r:embed="rId3">
            <a:extLst>
              <a:ext uri="{28A0092B-C50C-407E-A947-70E740481C1C}">
                <a14:useLocalDpi xmlns:a14="http://schemas.microsoft.com/office/drawing/2010/main" val="0"/>
              </a:ext>
            </a:extLst>
          </a:blip>
          <a:srcRect/>
          <a:stretch>
            <a:fillRect/>
          </a:stretch>
        </p:blipFill>
        <p:spPr bwMode="auto">
          <a:xfrm>
            <a:off x="0" y="2358573"/>
            <a:ext cx="3352800" cy="5395565"/>
          </a:xfrm>
          <a:prstGeom prst="rect">
            <a:avLst/>
          </a:prstGeom>
          <a:noFill/>
          <a:ln>
            <a:noFill/>
          </a:ln>
        </p:spPr>
      </p:pic>
      <p:sp>
        <p:nvSpPr>
          <p:cNvPr id="9" name="Content Placeholder 1"/>
          <p:cNvSpPr txBox="1">
            <a:spLocks/>
          </p:cNvSpPr>
          <p:nvPr/>
        </p:nvSpPr>
        <p:spPr>
          <a:xfrm>
            <a:off x="3827913" y="2358570"/>
            <a:ext cx="7722403" cy="449943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r>
              <a:rPr lang="en-US" sz="2400" b="1" dirty="0" smtClean="0"/>
              <a:t>No Rest for the Weary? </a:t>
            </a:r>
            <a:r>
              <a:rPr lang="en-US" sz="2400" dirty="0" smtClean="0"/>
              <a:t>(refer to handout)</a:t>
            </a:r>
          </a:p>
          <a:p>
            <a:r>
              <a:rPr lang="en-US" sz="2400" dirty="0" smtClean="0"/>
              <a:t>Preferred Learning Theory – Constructivism </a:t>
            </a:r>
          </a:p>
          <a:p>
            <a:pPr lvl="1"/>
            <a:r>
              <a:rPr lang="en-US" sz="2200" dirty="0" smtClean="0"/>
              <a:t>Student-centric</a:t>
            </a:r>
          </a:p>
          <a:p>
            <a:pPr lvl="1"/>
            <a:r>
              <a:rPr lang="en-US" sz="2200" dirty="0" smtClean="0"/>
              <a:t>Deeper understanding</a:t>
            </a:r>
          </a:p>
          <a:p>
            <a:pPr lvl="1"/>
            <a:r>
              <a:rPr lang="en-US" sz="2200" dirty="0" smtClean="0"/>
              <a:t>Personalized results</a:t>
            </a:r>
          </a:p>
          <a:p>
            <a:pPr lvl="1"/>
            <a:r>
              <a:rPr lang="en-US" sz="2200" dirty="0" smtClean="0"/>
              <a:t>Higher chance of long-term impact</a:t>
            </a:r>
          </a:p>
          <a:p>
            <a:pPr lvl="1"/>
            <a:r>
              <a:rPr lang="en-US" sz="2200" dirty="0" smtClean="0"/>
              <a:t>Able to re-assess in the future</a:t>
            </a:r>
          </a:p>
          <a:p>
            <a:pPr lvl="1"/>
            <a:endParaRPr lang="en-US" sz="2200" dirty="0" smtClean="0"/>
          </a:p>
          <a:p>
            <a:pPr lvl="1"/>
            <a:endParaRPr lang="en-US" sz="2200" dirty="0" smtClean="0"/>
          </a:p>
          <a:p>
            <a:pPr lvl="1"/>
            <a:endParaRPr lang="en-US" sz="2200" dirty="0" smtClean="0"/>
          </a:p>
        </p:txBody>
      </p:sp>
      <p:sp>
        <p:nvSpPr>
          <p:cNvPr id="11" name="TextBox 10"/>
          <p:cNvSpPr txBox="1"/>
          <p:nvPr/>
        </p:nvSpPr>
        <p:spPr>
          <a:xfrm>
            <a:off x="9916369" y="6519445"/>
            <a:ext cx="2855495" cy="307777"/>
          </a:xfrm>
          <a:prstGeom prst="rect">
            <a:avLst/>
          </a:prstGeom>
          <a:noFill/>
        </p:spPr>
        <p:txBody>
          <a:bodyPr wrap="square" rtlCol="0">
            <a:spAutoFit/>
          </a:bodyPr>
          <a:lstStyle/>
          <a:p>
            <a:r>
              <a:rPr lang="en-US" sz="1400" dirty="0"/>
              <a:t>(Cutraro &amp; </a:t>
            </a:r>
            <a:r>
              <a:rPr lang="en-US" sz="1400" dirty="0" smtClean="0"/>
              <a:t>Ojalvo, </a:t>
            </a:r>
            <a:r>
              <a:rPr lang="en-US" sz="1400" dirty="0"/>
              <a:t>2011</a:t>
            </a:r>
            <a:r>
              <a:rPr lang="en-US" sz="1400" dirty="0" smtClean="0"/>
              <a:t>)</a:t>
            </a:r>
            <a:endParaRPr lang="en-US" sz="1400" dirty="0"/>
          </a:p>
        </p:txBody>
      </p:sp>
      <p:sp>
        <p:nvSpPr>
          <p:cNvPr id="12" name="TextBox 11"/>
          <p:cNvSpPr txBox="1"/>
          <p:nvPr/>
        </p:nvSpPr>
        <p:spPr>
          <a:xfrm>
            <a:off x="3376229" y="6519447"/>
            <a:ext cx="4299284" cy="307777"/>
          </a:xfrm>
          <a:prstGeom prst="rect">
            <a:avLst/>
          </a:prstGeom>
          <a:noFill/>
        </p:spPr>
        <p:txBody>
          <a:bodyPr wrap="square" rtlCol="0">
            <a:spAutoFit/>
          </a:bodyPr>
          <a:lstStyle/>
          <a:p>
            <a:r>
              <a:rPr lang="en-US" sz="1400" dirty="0" smtClean="0"/>
              <a:t>(Image </a:t>
            </a:r>
            <a:r>
              <a:rPr lang="en-US" sz="1400" dirty="0"/>
              <a:t>of sleeping </a:t>
            </a:r>
            <a:r>
              <a:rPr lang="en-US" sz="1400" dirty="0" smtClean="0"/>
              <a:t>student, 2011</a:t>
            </a:r>
            <a:r>
              <a:rPr lang="en-US" sz="1400" dirty="0"/>
              <a:t>)</a:t>
            </a:r>
          </a:p>
        </p:txBody>
      </p:sp>
    </p:spTree>
    <p:extLst>
      <p:ext uri="{BB962C8B-B14F-4D97-AF65-F5344CB8AC3E}">
        <p14:creationId xmlns:p14="http://schemas.microsoft.com/office/powerpoint/2010/main" val="319956103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44739" cy="2677648"/>
          </a:xfrm>
        </p:spPr>
        <p:txBody>
          <a:bodyPr/>
          <a:lstStyle/>
          <a:p>
            <a:r>
              <a:rPr lang="en-US" dirty="0" smtClean="0"/>
              <a:t>Task E: </a:t>
            </a:r>
            <a:r>
              <a:rPr lang="en-US" dirty="0" smtClean="0"/>
              <a:t/>
            </a:r>
            <a:br>
              <a:rPr lang="en-US" dirty="0" smtClean="0"/>
            </a:br>
            <a:r>
              <a:rPr lang="en-US" dirty="0" smtClean="0"/>
              <a:t>Effective </a:t>
            </a:r>
            <a:r>
              <a:rPr lang="en-US" dirty="0"/>
              <a:t>Instruction Through the Use of Design Theories</a:t>
            </a:r>
          </a:p>
        </p:txBody>
      </p:sp>
      <p:sp>
        <p:nvSpPr>
          <p:cNvPr id="3" name="Subtitle 2"/>
          <p:cNvSpPr>
            <a:spLocks noGrp="1"/>
          </p:cNvSpPr>
          <p:nvPr>
            <p:ph type="subTitle" idx="1"/>
          </p:nvPr>
        </p:nvSpPr>
        <p:spPr/>
        <p:txBody>
          <a:bodyPr>
            <a:normAutofit/>
          </a:bodyPr>
          <a:lstStyle/>
          <a:p>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13</a:t>
            </a:fld>
            <a:endParaRPr lang="en-US" dirty="0"/>
          </a:p>
        </p:txBody>
      </p:sp>
    </p:spTree>
    <p:extLst>
      <p:ext uri="{BB962C8B-B14F-4D97-AF65-F5344CB8AC3E}">
        <p14:creationId xmlns:p14="http://schemas.microsoft.com/office/powerpoint/2010/main" val="6940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Value of Instructional Design Theories</a:t>
            </a:r>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14</a:t>
            </a:fld>
            <a:endParaRPr lang="en-US" dirty="0"/>
          </a:p>
        </p:txBody>
      </p:sp>
      <p:graphicFrame>
        <p:nvGraphicFramePr>
          <p:cNvPr id="2" name="Diagram 1"/>
          <p:cNvGraphicFramePr/>
          <p:nvPr>
            <p:extLst>
              <p:ext uri="{D42A27DB-BD31-4B8C-83A1-F6EECF244321}">
                <p14:modId xmlns:p14="http://schemas.microsoft.com/office/powerpoint/2010/main" val="283199849"/>
              </p:ext>
            </p:extLst>
          </p:nvPr>
        </p:nvGraphicFramePr>
        <p:xfrm>
          <a:off x="-104908" y="2603500"/>
          <a:ext cx="6381751" cy="4254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idx="1"/>
          </p:nvPr>
        </p:nvSpPr>
        <p:spPr>
          <a:xfrm>
            <a:off x="5903417" y="2739858"/>
            <a:ext cx="5470435" cy="4118142"/>
          </a:xfrm>
        </p:spPr>
        <p:txBody>
          <a:bodyPr>
            <a:normAutofit/>
          </a:bodyPr>
          <a:lstStyle/>
          <a:p>
            <a:pPr marL="0" indent="0">
              <a:buNone/>
            </a:pPr>
            <a:endParaRPr lang="en-US" sz="2400" dirty="0" smtClean="0"/>
          </a:p>
          <a:p>
            <a:r>
              <a:rPr lang="en-US" sz="2400" dirty="0" smtClean="0"/>
              <a:t>To enhance learning outcomes</a:t>
            </a:r>
          </a:p>
          <a:p>
            <a:r>
              <a:rPr lang="en-US" sz="2400" dirty="0"/>
              <a:t>To match learning objectives</a:t>
            </a:r>
          </a:p>
          <a:p>
            <a:r>
              <a:rPr lang="en-US" sz="2400" dirty="0" smtClean="0"/>
              <a:t>To adapt to instructional and performance contexts</a:t>
            </a:r>
          </a:p>
          <a:p>
            <a:r>
              <a:rPr lang="en-US" sz="2400" dirty="0" smtClean="0"/>
              <a:t>To improve retention</a:t>
            </a:r>
          </a:p>
          <a:p>
            <a:r>
              <a:rPr lang="en-US" sz="2400" dirty="0" smtClean="0"/>
              <a:t>To </a:t>
            </a:r>
            <a:r>
              <a:rPr lang="en-US" sz="2400" dirty="0"/>
              <a:t>meet learner </a:t>
            </a:r>
            <a:r>
              <a:rPr lang="en-US" sz="2400" dirty="0" smtClean="0"/>
              <a:t>needs</a:t>
            </a:r>
            <a:endParaRPr lang="en-US" sz="2400" dirty="0"/>
          </a:p>
          <a:p>
            <a:endParaRPr lang="en-US" sz="2400" dirty="0"/>
          </a:p>
        </p:txBody>
      </p:sp>
    </p:spTree>
    <p:extLst>
      <p:ext uri="{BB962C8B-B14F-4D97-AF65-F5344CB8AC3E}">
        <p14:creationId xmlns:p14="http://schemas.microsoft.com/office/powerpoint/2010/main" val="1087873580"/>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312895"/>
            <a:ext cx="9844739" cy="1653989"/>
          </a:xfrm>
        </p:spPr>
        <p:txBody>
          <a:bodyPr/>
          <a:lstStyle/>
          <a:p>
            <a:r>
              <a:rPr lang="en-US" dirty="0"/>
              <a:t>Task F: </a:t>
            </a:r>
            <a:r>
              <a:rPr lang="en-US" dirty="0" smtClean="0"/>
              <a:t/>
            </a:r>
            <a:br>
              <a:rPr lang="en-US" dirty="0" smtClean="0"/>
            </a:br>
            <a:r>
              <a:rPr lang="en-US" dirty="0" smtClean="0"/>
              <a:t>Design Theories &amp; Learners</a:t>
            </a:r>
            <a:endParaRPr lang="en-US" dirty="0"/>
          </a:p>
        </p:txBody>
      </p:sp>
      <p:sp>
        <p:nvSpPr>
          <p:cNvPr id="3" name="Subtitle 2"/>
          <p:cNvSpPr>
            <a:spLocks noGrp="1"/>
          </p:cNvSpPr>
          <p:nvPr>
            <p:ph type="subTitle" idx="1"/>
          </p:nvPr>
        </p:nvSpPr>
        <p:spPr>
          <a:xfrm>
            <a:off x="1154955" y="4128249"/>
            <a:ext cx="8825659" cy="1559321"/>
          </a:xfrm>
        </p:spPr>
        <p:txBody>
          <a:bodyPr>
            <a:normAutofit fontScale="92500" lnSpcReduction="20000"/>
          </a:bodyPr>
          <a:lstStyle/>
          <a:p>
            <a:r>
              <a:rPr lang="en-US" sz="3200" dirty="0" smtClean="0"/>
              <a:t>Backward Design (Wiggins)</a:t>
            </a:r>
            <a:endParaRPr lang="en-US" sz="3200" dirty="0"/>
          </a:p>
          <a:p>
            <a:r>
              <a:rPr lang="en-US" sz="3200" dirty="0" smtClean="0"/>
              <a:t>Nine Events of Instruction (Gagne)</a:t>
            </a:r>
            <a:endParaRPr lang="en-US" sz="3200" dirty="0"/>
          </a:p>
          <a:p>
            <a:r>
              <a:rPr lang="en-US" sz="3200" dirty="0"/>
              <a:t>Teaching for </a:t>
            </a:r>
            <a:r>
              <a:rPr lang="en-US" sz="3200" dirty="0" smtClean="0"/>
              <a:t>Understanding (Harvard)</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15</a:t>
            </a:fld>
            <a:endParaRPr lang="en-US" dirty="0"/>
          </a:p>
        </p:txBody>
      </p:sp>
    </p:spTree>
    <p:extLst>
      <p:ext uri="{BB962C8B-B14F-4D97-AF65-F5344CB8AC3E}">
        <p14:creationId xmlns:p14="http://schemas.microsoft.com/office/powerpoint/2010/main" val="42942807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154953" y="973668"/>
            <a:ext cx="9534067" cy="706964"/>
          </a:xfrm>
        </p:spPr>
        <p:txBody>
          <a:bodyPr/>
          <a:lstStyle/>
          <a:p>
            <a:r>
              <a:rPr lang="en-US" dirty="0" smtClean="0"/>
              <a:t>Backward </a:t>
            </a:r>
            <a:r>
              <a:rPr lang="en-US" dirty="0"/>
              <a:t>Design (Wiggins)</a:t>
            </a:r>
          </a:p>
        </p:txBody>
      </p:sp>
      <p:sp>
        <p:nvSpPr>
          <p:cNvPr id="5" name="Slide Number Placeholder 4"/>
          <p:cNvSpPr>
            <a:spLocks noGrp="1"/>
          </p:cNvSpPr>
          <p:nvPr>
            <p:ph type="sldNum" sz="quarter" idx="12"/>
          </p:nvPr>
        </p:nvSpPr>
        <p:spPr/>
        <p:txBody>
          <a:bodyPr/>
          <a:lstStyle/>
          <a:p>
            <a:fld id="{71B7BAC7-FE87-40F6-AA24-4F4685D1B022}" type="slidenum">
              <a:rPr lang="en-US" smtClean="0"/>
              <a:t>16</a:t>
            </a:fld>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479013903"/>
              </p:ext>
            </p:extLst>
          </p:nvPr>
        </p:nvGraphicFramePr>
        <p:xfrm>
          <a:off x="469233" y="2970406"/>
          <a:ext cx="11253537" cy="1986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863952"/>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1B7BAC7-FE87-40F6-AA24-4F4685D1B022}" type="slidenum">
              <a:rPr lang="en-US" smtClean="0"/>
              <a:t>17</a:t>
            </a:fld>
            <a:endParaRPr lang="en-US" dirty="0"/>
          </a:p>
        </p:txBody>
      </p:sp>
      <p:graphicFrame>
        <p:nvGraphicFramePr>
          <p:cNvPr id="4" name="Diagram 3"/>
          <p:cNvGraphicFramePr/>
          <p:nvPr>
            <p:extLst>
              <p:ext uri="{D42A27DB-BD31-4B8C-83A1-F6EECF244321}">
                <p14:modId xmlns:p14="http://schemas.microsoft.com/office/powerpoint/2010/main" val="2991865850"/>
              </p:ext>
            </p:extLst>
          </p:nvPr>
        </p:nvGraphicFramePr>
        <p:xfrm>
          <a:off x="505325" y="2358571"/>
          <a:ext cx="11242843" cy="4306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hape 126"/>
          <p:cNvSpPr txBox="1">
            <a:spLocks noGrp="1"/>
          </p:cNvSpPr>
          <p:nvPr>
            <p:ph type="title"/>
          </p:nvPr>
        </p:nvSpPr>
        <p:spPr>
          <a:xfrm>
            <a:off x="1154953" y="973668"/>
            <a:ext cx="9534067" cy="706964"/>
          </a:xfrm>
        </p:spPr>
        <p:txBody>
          <a:bodyPr/>
          <a:lstStyle/>
          <a:p>
            <a:r>
              <a:rPr lang="en-US" dirty="0" smtClean="0"/>
              <a:t>Backward </a:t>
            </a:r>
            <a:r>
              <a:rPr lang="en-US" dirty="0"/>
              <a:t>Design (Wiggins)</a:t>
            </a:r>
          </a:p>
        </p:txBody>
      </p:sp>
    </p:spTree>
    <p:extLst>
      <p:ext uri="{BB962C8B-B14F-4D97-AF65-F5344CB8AC3E}">
        <p14:creationId xmlns:p14="http://schemas.microsoft.com/office/powerpoint/2010/main" val="206326257"/>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961698" y="973668"/>
            <a:ext cx="10925503" cy="706964"/>
          </a:xfrm>
        </p:spPr>
        <p:txBody>
          <a:bodyPr/>
          <a:lstStyle/>
          <a:p>
            <a:r>
              <a:rPr lang="en-US" dirty="0" smtClean="0"/>
              <a:t>Nine </a:t>
            </a:r>
            <a:r>
              <a:rPr lang="en-US" dirty="0"/>
              <a:t>Events of Instruction (Gagne</a:t>
            </a:r>
            <a:r>
              <a:rPr lang="en-US" dirty="0" smtClean="0"/>
              <a:t>)</a:t>
            </a:r>
            <a:endParaRPr lang="en-US" dirty="0">
              <a:sym typeface="Calibri"/>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18</a:t>
            </a:fld>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4107625352"/>
              </p:ext>
            </p:extLst>
          </p:nvPr>
        </p:nvGraphicFramePr>
        <p:xfrm>
          <a:off x="241301" y="2017516"/>
          <a:ext cx="11950699" cy="48404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878597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35573" y="973668"/>
            <a:ext cx="10846676" cy="706964"/>
          </a:xfrm>
        </p:spPr>
        <p:txBody>
          <a:bodyPr/>
          <a:lstStyle/>
          <a:p>
            <a:r>
              <a:rPr lang="en-US" dirty="0" smtClean="0"/>
              <a:t>Nine </a:t>
            </a:r>
            <a:r>
              <a:rPr lang="en-US" dirty="0"/>
              <a:t>Events of Instruction (Gagne)</a:t>
            </a:r>
          </a:p>
        </p:txBody>
      </p:sp>
      <p:sp>
        <p:nvSpPr>
          <p:cNvPr id="5" name="Slide Number Placeholder 4"/>
          <p:cNvSpPr>
            <a:spLocks noGrp="1"/>
          </p:cNvSpPr>
          <p:nvPr>
            <p:ph type="sldNum" sz="quarter" idx="12"/>
          </p:nvPr>
        </p:nvSpPr>
        <p:spPr/>
        <p:txBody>
          <a:bodyPr/>
          <a:lstStyle/>
          <a:p>
            <a:fld id="{71B7BAC7-FE87-40F6-AA24-4F4685D1B022}" type="slidenum">
              <a:rPr lang="en-US" smtClean="0"/>
              <a:t>19</a:t>
            </a:fld>
            <a:endParaRPr lang="en-US" dirty="0"/>
          </a:p>
        </p:txBody>
      </p:sp>
      <p:graphicFrame>
        <p:nvGraphicFramePr>
          <p:cNvPr id="6" name="Diagram 5"/>
          <p:cNvGraphicFramePr/>
          <p:nvPr>
            <p:extLst>
              <p:ext uri="{D42A27DB-BD31-4B8C-83A1-F6EECF244321}">
                <p14:modId xmlns:p14="http://schemas.microsoft.com/office/powerpoint/2010/main" val="2619185198"/>
              </p:ext>
            </p:extLst>
          </p:nvPr>
        </p:nvGraphicFramePr>
        <p:xfrm>
          <a:off x="505325" y="2358571"/>
          <a:ext cx="11242843" cy="4306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9778799"/>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154955" y="973668"/>
            <a:ext cx="10259280" cy="706964"/>
          </a:xfrm>
        </p:spPr>
        <p:txBody>
          <a:bodyPr/>
          <a:lstStyle/>
          <a:p>
            <a:r>
              <a:rPr lang="en-US" dirty="0" smtClean="0">
                <a:sym typeface="Calibri"/>
              </a:rPr>
              <a:t>Contents</a:t>
            </a:r>
            <a:endParaRPr lang="en-US" dirty="0">
              <a:sym typeface="Calibri"/>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t>2</a:t>
            </a:fld>
            <a:endParaRPr lang="en-US" dirty="0"/>
          </a:p>
        </p:txBody>
      </p:sp>
      <p:sp>
        <p:nvSpPr>
          <p:cNvPr id="2" name="Content Placeholder 1"/>
          <p:cNvSpPr>
            <a:spLocks noGrp="1"/>
          </p:cNvSpPr>
          <p:nvPr>
            <p:ph idx="1"/>
          </p:nvPr>
        </p:nvSpPr>
        <p:spPr>
          <a:xfrm>
            <a:off x="634693" y="2585547"/>
            <a:ext cx="3953075" cy="2333295"/>
          </a:xfrm>
        </p:spPr>
        <p:txBody>
          <a:bodyPr>
            <a:normAutofit/>
          </a:bodyPr>
          <a:lstStyle/>
          <a:p>
            <a:r>
              <a:rPr lang="en-US" sz="2400" dirty="0" smtClean="0"/>
              <a:t>Learning Theories</a:t>
            </a:r>
          </a:p>
          <a:p>
            <a:pPr lvl="1"/>
            <a:r>
              <a:rPr lang="en-US" sz="2000" dirty="0" smtClean="0"/>
              <a:t>Constructivism</a:t>
            </a:r>
          </a:p>
          <a:p>
            <a:pPr lvl="1"/>
            <a:r>
              <a:rPr lang="en-US" sz="2000" dirty="0" smtClean="0"/>
              <a:t>Cognitivism</a:t>
            </a:r>
          </a:p>
          <a:p>
            <a:pPr lvl="1"/>
            <a:r>
              <a:rPr lang="en-US" sz="2000" dirty="0" smtClean="0"/>
              <a:t>Behaviorism</a:t>
            </a:r>
          </a:p>
        </p:txBody>
      </p:sp>
      <p:sp>
        <p:nvSpPr>
          <p:cNvPr id="8" name="Content Placeholder 1"/>
          <p:cNvSpPr txBox="1">
            <a:spLocks/>
          </p:cNvSpPr>
          <p:nvPr/>
        </p:nvSpPr>
        <p:spPr>
          <a:xfrm>
            <a:off x="4367050" y="2585548"/>
            <a:ext cx="7465287" cy="23332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400" dirty="0" smtClean="0"/>
              <a:t>Design Theories</a:t>
            </a:r>
          </a:p>
          <a:p>
            <a:pPr lvl="1"/>
            <a:r>
              <a:rPr lang="en-US" sz="2000" dirty="0"/>
              <a:t>Backwards Design (Grant Wiggins and Jay McTighe)</a:t>
            </a:r>
          </a:p>
          <a:p>
            <a:pPr lvl="1"/>
            <a:r>
              <a:rPr lang="en-US" sz="2000" dirty="0" smtClean="0"/>
              <a:t>The Nine Events of Instruction (Robert Gagne)</a:t>
            </a:r>
          </a:p>
          <a:p>
            <a:pPr lvl="1"/>
            <a:r>
              <a:rPr lang="en-US" sz="2000" dirty="0" smtClean="0"/>
              <a:t>Teaching for Understanding (the Harvard model)</a:t>
            </a:r>
          </a:p>
          <a:p>
            <a:pPr marL="457200" lvl="1" indent="0">
              <a:buFont typeface="Wingdings 3" charset="2"/>
              <a:buNone/>
            </a:pPr>
            <a:endParaRPr lang="en-US" sz="2000" dirty="0"/>
          </a:p>
        </p:txBody>
      </p:sp>
    </p:spTree>
    <p:extLst>
      <p:ext uri="{BB962C8B-B14F-4D97-AF65-F5344CB8AC3E}">
        <p14:creationId xmlns:p14="http://schemas.microsoft.com/office/powerpoint/2010/main" val="3366259378"/>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62153" y="973668"/>
            <a:ext cx="11114689" cy="706964"/>
          </a:xfrm>
        </p:spPr>
        <p:txBody>
          <a:bodyPr/>
          <a:lstStyle/>
          <a:p>
            <a:r>
              <a:rPr lang="en-US" sz="3200" dirty="0" smtClean="0">
                <a:sym typeface="Calibri"/>
              </a:rPr>
              <a:t>Teaching for Understanding (Harvard)</a:t>
            </a:r>
            <a:endParaRPr lang="en-US" sz="3200" dirty="0">
              <a:sym typeface="Calibri"/>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t>20</a:t>
            </a:fld>
            <a:endParaRPr lang="en-US"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3422640832"/>
              </p:ext>
            </p:extLst>
          </p:nvPr>
        </p:nvGraphicFramePr>
        <p:xfrm>
          <a:off x="385677" y="2603501"/>
          <a:ext cx="11806323" cy="4061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3988040"/>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614857" y="973668"/>
            <a:ext cx="11067393" cy="706964"/>
          </a:xfrm>
        </p:spPr>
        <p:txBody>
          <a:bodyPr/>
          <a:lstStyle/>
          <a:p>
            <a:r>
              <a:rPr lang="en-US" sz="3200" dirty="0" smtClean="0">
                <a:sym typeface="Calibri"/>
              </a:rPr>
              <a:t>Teaching for </a:t>
            </a:r>
            <a:r>
              <a:rPr lang="en-US" sz="3200" dirty="0">
                <a:sym typeface="Calibri"/>
              </a:rPr>
              <a:t>Understanding </a:t>
            </a:r>
            <a:r>
              <a:rPr lang="en-US" sz="3200" dirty="0" smtClean="0">
                <a:sym typeface="Calibri"/>
              </a:rPr>
              <a:t>(Harvard)</a:t>
            </a:r>
            <a:endParaRPr lang="en-US" sz="3200" dirty="0">
              <a:sym typeface="Calibri"/>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21</a:t>
            </a:fld>
            <a:endParaRPr lang="en-US" dirty="0"/>
          </a:p>
        </p:txBody>
      </p:sp>
      <p:graphicFrame>
        <p:nvGraphicFramePr>
          <p:cNvPr id="7" name="Diagram 6"/>
          <p:cNvGraphicFramePr/>
          <p:nvPr>
            <p:extLst>
              <p:ext uri="{D42A27DB-BD31-4B8C-83A1-F6EECF244321}">
                <p14:modId xmlns:p14="http://schemas.microsoft.com/office/powerpoint/2010/main" val="1612235640"/>
              </p:ext>
            </p:extLst>
          </p:nvPr>
        </p:nvGraphicFramePr>
        <p:xfrm>
          <a:off x="505325" y="2358571"/>
          <a:ext cx="11242843" cy="4306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1701439"/>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44739" cy="2677648"/>
          </a:xfrm>
        </p:spPr>
        <p:txBody>
          <a:bodyPr/>
          <a:lstStyle/>
          <a:p>
            <a:r>
              <a:rPr lang="en-US" dirty="0"/>
              <a:t>Task G: </a:t>
            </a:r>
            <a:r>
              <a:rPr lang="en-US" dirty="0" smtClean="0"/>
              <a:t/>
            </a:r>
            <a:br>
              <a:rPr lang="en-US" dirty="0" smtClean="0"/>
            </a:br>
            <a:r>
              <a:rPr lang="en-US" dirty="0" smtClean="0"/>
              <a:t>Most </a:t>
            </a:r>
            <a:r>
              <a:rPr lang="en-US" dirty="0"/>
              <a:t>Suitable Design Process </a:t>
            </a:r>
          </a:p>
        </p:txBody>
      </p:sp>
      <p:sp>
        <p:nvSpPr>
          <p:cNvPr id="3" name="Subtitle 2"/>
          <p:cNvSpPr>
            <a:spLocks noGrp="1"/>
          </p:cNvSpPr>
          <p:nvPr>
            <p:ph type="subTitle" idx="1"/>
          </p:nvPr>
        </p:nvSpPr>
        <p:spPr/>
        <p:txBody>
          <a:bodyPr>
            <a:normAutofit/>
          </a:bodyPr>
          <a:lstStyle/>
          <a:p>
            <a:r>
              <a:rPr lang="en-US" sz="3200" dirty="0" smtClean="0"/>
              <a:t>Lesson Plan “No </a:t>
            </a:r>
            <a:r>
              <a:rPr lang="en-US" sz="3200" dirty="0"/>
              <a:t>Rest for the weary</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22</a:t>
            </a:fld>
            <a:endParaRPr lang="en-US" dirty="0"/>
          </a:p>
        </p:txBody>
      </p:sp>
    </p:spTree>
    <p:extLst>
      <p:ext uri="{BB962C8B-B14F-4D97-AF65-F5344CB8AC3E}">
        <p14:creationId xmlns:p14="http://schemas.microsoft.com/office/powerpoint/2010/main" val="3252531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3" name="Title 2"/>
          <p:cNvSpPr>
            <a:spLocks noGrp="1"/>
          </p:cNvSpPr>
          <p:nvPr>
            <p:ph type="title"/>
          </p:nvPr>
        </p:nvSpPr>
        <p:spPr/>
        <p:txBody>
          <a:bodyPr/>
          <a:lstStyle/>
          <a:p>
            <a:r>
              <a:rPr lang="en-US" dirty="0"/>
              <a:t>Preferred </a:t>
            </a:r>
            <a:r>
              <a:rPr lang="en-US" dirty="0" smtClean="0"/>
              <a:t>Design Process – </a:t>
            </a:r>
            <a:r>
              <a:rPr lang="en-US" dirty="0"/>
              <a:t>Lesson Plan</a:t>
            </a:r>
          </a:p>
        </p:txBody>
      </p:sp>
      <p:sp>
        <p:nvSpPr>
          <p:cNvPr id="5" name="Slide Number Placeholder 4"/>
          <p:cNvSpPr>
            <a:spLocks noGrp="1"/>
          </p:cNvSpPr>
          <p:nvPr>
            <p:ph type="sldNum" sz="quarter" idx="12"/>
          </p:nvPr>
        </p:nvSpPr>
        <p:spPr/>
        <p:txBody>
          <a:bodyPr/>
          <a:lstStyle/>
          <a:p>
            <a:fld id="{71B7BAC7-FE87-40F6-AA24-4F4685D1B022}" type="slidenum">
              <a:rPr lang="en-US" smtClean="0"/>
              <a:t>23</a:t>
            </a:fld>
            <a:endParaRPr lang="en-US" dirty="0"/>
          </a:p>
        </p:txBody>
      </p:sp>
      <p:pic>
        <p:nvPicPr>
          <p:cNvPr id="8" name="Picture 7" descr="http://graphics8.nytimes.com/images/2011/05/24/health/24brody/24brody-blogSmallInline.jpg"/>
          <p:cNvPicPr/>
          <p:nvPr/>
        </p:nvPicPr>
        <p:blipFill>
          <a:blip r:embed="rId3">
            <a:extLst>
              <a:ext uri="{28A0092B-C50C-407E-A947-70E740481C1C}">
                <a14:useLocalDpi xmlns:a14="http://schemas.microsoft.com/office/drawing/2010/main" val="0"/>
              </a:ext>
            </a:extLst>
          </a:blip>
          <a:srcRect/>
          <a:stretch>
            <a:fillRect/>
          </a:stretch>
        </p:blipFill>
        <p:spPr bwMode="auto">
          <a:xfrm>
            <a:off x="0" y="2358573"/>
            <a:ext cx="3352800" cy="5395565"/>
          </a:xfrm>
          <a:prstGeom prst="rect">
            <a:avLst/>
          </a:prstGeom>
          <a:noFill/>
          <a:ln>
            <a:noFill/>
          </a:ln>
        </p:spPr>
      </p:pic>
      <p:sp>
        <p:nvSpPr>
          <p:cNvPr id="9" name="Content Placeholder 1"/>
          <p:cNvSpPr txBox="1">
            <a:spLocks/>
          </p:cNvSpPr>
          <p:nvPr/>
        </p:nvSpPr>
        <p:spPr>
          <a:xfrm>
            <a:off x="3827913" y="2358570"/>
            <a:ext cx="7722403" cy="449943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Font typeface="Wingdings 3" charset="2"/>
              <a:buNone/>
            </a:pPr>
            <a:r>
              <a:rPr lang="en-US" sz="2400" b="1" dirty="0" smtClean="0"/>
              <a:t>No Rest for the Weary? </a:t>
            </a:r>
            <a:r>
              <a:rPr lang="en-US" sz="2400" dirty="0" smtClean="0"/>
              <a:t>(refer to handout)</a:t>
            </a:r>
          </a:p>
          <a:p>
            <a:r>
              <a:rPr lang="en-US" sz="2400" dirty="0"/>
              <a:t>Preferred </a:t>
            </a:r>
            <a:r>
              <a:rPr lang="en-US" sz="2400" dirty="0" smtClean="0"/>
              <a:t>Design Process – </a:t>
            </a:r>
            <a:br>
              <a:rPr lang="en-US" sz="2400" dirty="0" smtClean="0"/>
            </a:br>
            <a:r>
              <a:rPr lang="en-US" sz="2400" dirty="0" smtClean="0"/>
              <a:t>Teaching for Understanding</a:t>
            </a:r>
            <a:endParaRPr lang="en-US" sz="2400" dirty="0"/>
          </a:p>
          <a:p>
            <a:pPr lvl="1"/>
            <a:r>
              <a:rPr lang="en-US" sz="2200" dirty="0" smtClean="0"/>
              <a:t>Student-centric</a:t>
            </a:r>
          </a:p>
          <a:p>
            <a:pPr lvl="1"/>
            <a:r>
              <a:rPr lang="en-US" sz="2200" dirty="0" smtClean="0"/>
              <a:t>Development of personalized sleep habits</a:t>
            </a:r>
          </a:p>
          <a:p>
            <a:pPr lvl="1"/>
            <a:r>
              <a:rPr lang="en-US" sz="2200" dirty="0" smtClean="0"/>
              <a:t>Likelier chance of long-term improvement</a:t>
            </a:r>
          </a:p>
          <a:p>
            <a:pPr lvl="1"/>
            <a:r>
              <a:rPr lang="en-US" sz="2200" dirty="0" smtClean="0"/>
              <a:t>Understanding stretches across multiple </a:t>
            </a:r>
            <a:br>
              <a:rPr lang="en-US" sz="2200" dirty="0" smtClean="0"/>
            </a:br>
            <a:r>
              <a:rPr lang="en-US" sz="2200" dirty="0" smtClean="0"/>
              <a:t>areas of study</a:t>
            </a:r>
          </a:p>
          <a:p>
            <a:pPr lvl="1"/>
            <a:r>
              <a:rPr lang="en-US" sz="2200" dirty="0" smtClean="0"/>
              <a:t>Able to replicate experiences to teach others</a:t>
            </a:r>
          </a:p>
          <a:p>
            <a:pPr lvl="1"/>
            <a:endParaRPr lang="en-US" sz="2200" dirty="0" smtClean="0"/>
          </a:p>
          <a:p>
            <a:pPr lvl="1"/>
            <a:endParaRPr lang="en-US" sz="2200" dirty="0" smtClean="0"/>
          </a:p>
          <a:p>
            <a:pPr lvl="1"/>
            <a:endParaRPr lang="en-US" sz="2200" dirty="0"/>
          </a:p>
          <a:p>
            <a:pPr lvl="1"/>
            <a:endParaRPr lang="en-US" sz="2200" dirty="0" smtClean="0"/>
          </a:p>
          <a:p>
            <a:pPr lvl="1"/>
            <a:endParaRPr lang="en-US" sz="2200" dirty="0" smtClean="0"/>
          </a:p>
          <a:p>
            <a:pPr lvl="1"/>
            <a:endParaRPr lang="en-US" sz="2200" dirty="0" smtClean="0"/>
          </a:p>
        </p:txBody>
      </p:sp>
      <p:sp>
        <p:nvSpPr>
          <p:cNvPr id="4" name="TextBox 3"/>
          <p:cNvSpPr txBox="1"/>
          <p:nvPr/>
        </p:nvSpPr>
        <p:spPr>
          <a:xfrm>
            <a:off x="9916369" y="6519445"/>
            <a:ext cx="2855495" cy="307777"/>
          </a:xfrm>
          <a:prstGeom prst="rect">
            <a:avLst/>
          </a:prstGeom>
          <a:noFill/>
        </p:spPr>
        <p:txBody>
          <a:bodyPr wrap="square" rtlCol="0">
            <a:spAutoFit/>
          </a:bodyPr>
          <a:lstStyle/>
          <a:p>
            <a:r>
              <a:rPr lang="en-US" sz="1400" dirty="0"/>
              <a:t>(Cutraro &amp; </a:t>
            </a:r>
            <a:r>
              <a:rPr lang="en-US" sz="1400" dirty="0" smtClean="0"/>
              <a:t>Ojalvo, </a:t>
            </a:r>
            <a:r>
              <a:rPr lang="en-US" sz="1400" dirty="0"/>
              <a:t>2011</a:t>
            </a:r>
            <a:r>
              <a:rPr lang="en-US" sz="1400" dirty="0" smtClean="0"/>
              <a:t>)</a:t>
            </a:r>
            <a:endParaRPr lang="en-US" sz="1400" dirty="0"/>
          </a:p>
        </p:txBody>
      </p:sp>
      <p:sp>
        <p:nvSpPr>
          <p:cNvPr id="10" name="TextBox 9"/>
          <p:cNvSpPr txBox="1"/>
          <p:nvPr/>
        </p:nvSpPr>
        <p:spPr>
          <a:xfrm>
            <a:off x="3376229" y="6519447"/>
            <a:ext cx="4299284" cy="307777"/>
          </a:xfrm>
          <a:prstGeom prst="rect">
            <a:avLst/>
          </a:prstGeom>
          <a:noFill/>
        </p:spPr>
        <p:txBody>
          <a:bodyPr wrap="square" rtlCol="0">
            <a:spAutoFit/>
          </a:bodyPr>
          <a:lstStyle/>
          <a:p>
            <a:r>
              <a:rPr lang="en-US" sz="1400" dirty="0" smtClean="0"/>
              <a:t>(Image </a:t>
            </a:r>
            <a:r>
              <a:rPr lang="en-US" sz="1400" dirty="0"/>
              <a:t>of sleeping </a:t>
            </a:r>
            <a:r>
              <a:rPr lang="en-US" sz="1400" dirty="0" smtClean="0"/>
              <a:t>student, 2011</a:t>
            </a:r>
            <a:r>
              <a:rPr lang="en-US" sz="1400" dirty="0"/>
              <a:t>)</a:t>
            </a:r>
          </a:p>
        </p:txBody>
      </p:sp>
    </p:spTree>
    <p:extLst>
      <p:ext uri="{BB962C8B-B14F-4D97-AF65-F5344CB8AC3E}">
        <p14:creationId xmlns:p14="http://schemas.microsoft.com/office/powerpoint/2010/main" val="1804375169"/>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154955" y="973668"/>
            <a:ext cx="10259280" cy="706964"/>
          </a:xfrm>
        </p:spPr>
        <p:txBody>
          <a:bodyPr/>
          <a:lstStyle/>
          <a:p>
            <a:r>
              <a:rPr lang="en-US" dirty="0" smtClean="0">
                <a:sym typeface="Calibri"/>
              </a:rPr>
              <a:t>Summary</a:t>
            </a:r>
            <a:endParaRPr lang="en-US" dirty="0">
              <a:sym typeface="Calibri"/>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t>24</a:t>
            </a:fld>
            <a:endParaRPr lang="en-US" dirty="0"/>
          </a:p>
        </p:txBody>
      </p:sp>
      <p:sp>
        <p:nvSpPr>
          <p:cNvPr id="2" name="Content Placeholder 1"/>
          <p:cNvSpPr>
            <a:spLocks noGrp="1"/>
          </p:cNvSpPr>
          <p:nvPr>
            <p:ph idx="1"/>
          </p:nvPr>
        </p:nvSpPr>
        <p:spPr>
          <a:xfrm>
            <a:off x="634693" y="2585547"/>
            <a:ext cx="3953075" cy="2333295"/>
          </a:xfrm>
        </p:spPr>
        <p:txBody>
          <a:bodyPr>
            <a:normAutofit/>
          </a:bodyPr>
          <a:lstStyle/>
          <a:p>
            <a:r>
              <a:rPr lang="en-US" sz="2400" dirty="0" smtClean="0"/>
              <a:t>Learning Theories</a:t>
            </a:r>
          </a:p>
          <a:p>
            <a:pPr lvl="1"/>
            <a:r>
              <a:rPr lang="en-US" sz="2000" dirty="0" smtClean="0"/>
              <a:t>Constructivism</a:t>
            </a:r>
          </a:p>
          <a:p>
            <a:pPr lvl="1"/>
            <a:r>
              <a:rPr lang="en-US" sz="2000" dirty="0" smtClean="0"/>
              <a:t>Cognitivism</a:t>
            </a:r>
          </a:p>
          <a:p>
            <a:pPr lvl="1"/>
            <a:r>
              <a:rPr lang="en-US" sz="2000" dirty="0" smtClean="0"/>
              <a:t>Behaviorism</a:t>
            </a:r>
          </a:p>
        </p:txBody>
      </p:sp>
      <p:sp>
        <p:nvSpPr>
          <p:cNvPr id="9" name="Content Placeholder 1"/>
          <p:cNvSpPr txBox="1">
            <a:spLocks/>
          </p:cNvSpPr>
          <p:nvPr/>
        </p:nvSpPr>
        <p:spPr>
          <a:xfrm>
            <a:off x="4367050" y="2585548"/>
            <a:ext cx="7465287" cy="23332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400" dirty="0" smtClean="0"/>
              <a:t>Design Theories</a:t>
            </a:r>
          </a:p>
          <a:p>
            <a:pPr lvl="1"/>
            <a:r>
              <a:rPr lang="en-US" sz="2000" dirty="0"/>
              <a:t>Backwards Design (Grant Wiggins and Jay McTighe)</a:t>
            </a:r>
          </a:p>
          <a:p>
            <a:pPr lvl="1"/>
            <a:r>
              <a:rPr lang="en-US" sz="2000" dirty="0" smtClean="0"/>
              <a:t>The Nine Events of Instruction (Robert Gagne)</a:t>
            </a:r>
          </a:p>
          <a:p>
            <a:pPr lvl="1"/>
            <a:r>
              <a:rPr lang="en-US" sz="2000" dirty="0" smtClean="0"/>
              <a:t>Teaching for Understanding (the Harvard model)</a:t>
            </a:r>
          </a:p>
          <a:p>
            <a:pPr marL="457200" lvl="1" indent="0">
              <a:buFont typeface="Wingdings 3" charset="2"/>
              <a:buNone/>
            </a:pPr>
            <a:endParaRPr lang="en-US" sz="2000" dirty="0"/>
          </a:p>
        </p:txBody>
      </p:sp>
    </p:spTree>
    <p:extLst>
      <p:ext uri="{BB962C8B-B14F-4D97-AF65-F5344CB8AC3E}">
        <p14:creationId xmlns:p14="http://schemas.microsoft.com/office/powerpoint/2010/main" val="230553622"/>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Resources</a:t>
            </a:r>
            <a:endParaRPr lang="en-US" dirty="0"/>
          </a:p>
        </p:txBody>
      </p:sp>
      <p:sp>
        <p:nvSpPr>
          <p:cNvPr id="14" name="Content Placeholder 13"/>
          <p:cNvSpPr>
            <a:spLocks noGrp="1"/>
          </p:cNvSpPr>
          <p:nvPr>
            <p:ph idx="1"/>
          </p:nvPr>
        </p:nvSpPr>
        <p:spPr>
          <a:xfrm>
            <a:off x="513349" y="2614865"/>
            <a:ext cx="10940716" cy="3930315"/>
          </a:xfrm>
        </p:spPr>
        <p:txBody>
          <a:bodyPr>
            <a:noAutofit/>
          </a:bodyPr>
          <a:lstStyle/>
          <a:p>
            <a:pPr marL="0" lvl="0" indent="0">
              <a:lnSpc>
                <a:spcPct val="200000"/>
              </a:lnSpc>
              <a:buNone/>
            </a:pPr>
            <a:r>
              <a:rPr lang="en-US" sz="1400" dirty="0"/>
              <a:t>	</a:t>
            </a:r>
            <a:r>
              <a:rPr lang="en-US" sz="1400" dirty="0" smtClean="0"/>
              <a:t>Cutraro, J. &amp; Ojalvo, H. (2011, May 25). No Rest for the Weary? Analyzing Sleep Habits. </a:t>
            </a:r>
            <a:r>
              <a:rPr lang="en-US" sz="1400" i="1" dirty="0" smtClean="0"/>
              <a:t>The New York Times. </a:t>
            </a:r>
            <a:r>
              <a:rPr lang="en-US" sz="1400" dirty="0" smtClean="0"/>
              <a:t>Retrieved from http</a:t>
            </a:r>
            <a:r>
              <a:rPr lang="en-US" sz="1400" dirty="0"/>
              <a:t>://learning.blogs.nytimes.com/2011/05/25/no-rest-for-the-weary-analyzing-sleep-habits/?_</a:t>
            </a:r>
            <a:r>
              <a:rPr lang="en-US" sz="1400" dirty="0" smtClean="0"/>
              <a:t>r=1 </a:t>
            </a:r>
          </a:p>
          <a:p>
            <a:pPr marL="0" lvl="0" indent="0">
              <a:lnSpc>
                <a:spcPct val="200000"/>
              </a:lnSpc>
              <a:buNone/>
            </a:pPr>
            <a:r>
              <a:rPr lang="en-US" sz="1400" dirty="0"/>
              <a:t>	</a:t>
            </a:r>
            <a:r>
              <a:rPr lang="en-US" sz="1400" dirty="0" smtClean="0"/>
              <a:t>[Image of sleeping student] (2011). Retrieved from: Retrieved from: </a:t>
            </a:r>
            <a:r>
              <a:rPr lang="en-US" sz="1400" dirty="0"/>
              <a:t>http://learning.blogs.nytimes.com/2011/05/25/no-rest-for-the-weary-analyzing-sleep-habits/?_r=1 </a:t>
            </a:r>
          </a:p>
          <a:p>
            <a:pPr marL="0" indent="0">
              <a:lnSpc>
                <a:spcPct val="200000"/>
              </a:lnSpc>
              <a:buNone/>
            </a:pPr>
            <a:endParaRPr lang="en-US" sz="1400" dirty="0"/>
          </a:p>
          <a:p>
            <a:pPr marL="0" indent="0">
              <a:lnSpc>
                <a:spcPct val="200000"/>
              </a:lnSpc>
              <a:buNone/>
            </a:pPr>
            <a:endParaRPr lang="en-US" sz="1400" dirty="0" smtClean="0"/>
          </a:p>
          <a:p>
            <a:pPr marL="0" indent="0">
              <a:lnSpc>
                <a:spcPct val="200000"/>
              </a:lnSpc>
              <a:buNone/>
            </a:pPr>
            <a:r>
              <a:rPr lang="en-US" sz="1400" dirty="0" smtClean="0"/>
              <a:t>Note</a:t>
            </a:r>
            <a:r>
              <a:rPr lang="en-US" sz="1400" dirty="0"/>
              <a:t>: </a:t>
            </a:r>
            <a:r>
              <a:rPr lang="en-US" sz="1400" dirty="0" smtClean="0"/>
              <a:t>All </a:t>
            </a:r>
            <a:r>
              <a:rPr lang="en-US" sz="1400" dirty="0"/>
              <a:t>other graphics </a:t>
            </a:r>
            <a:r>
              <a:rPr lang="en-US" sz="1400" dirty="0" smtClean="0"/>
              <a:t>used were generated with PowerPoint tools (i.e., Shapes or Smart Art) and were created by </a:t>
            </a:r>
            <a:r>
              <a:rPr lang="en-US" sz="1400" dirty="0"/>
              <a:t>the </a:t>
            </a:r>
            <a:r>
              <a:rPr lang="en-US" sz="1400" dirty="0" smtClean="0"/>
              <a:t>author of this document, </a:t>
            </a:r>
            <a:r>
              <a:rPr lang="en-US" sz="1400" dirty="0"/>
              <a:t>Lois </a:t>
            </a:r>
            <a:r>
              <a:rPr lang="en-US" sz="1400" dirty="0" smtClean="0"/>
              <a:t>Kent.</a:t>
            </a:r>
            <a:endParaRPr lang="en-US" sz="1400" dirty="0"/>
          </a:p>
        </p:txBody>
      </p:sp>
      <p:sp>
        <p:nvSpPr>
          <p:cNvPr id="5" name="Slide Number Placeholder 4"/>
          <p:cNvSpPr>
            <a:spLocks noGrp="1"/>
          </p:cNvSpPr>
          <p:nvPr>
            <p:ph type="sldNum" sz="quarter" idx="12"/>
          </p:nvPr>
        </p:nvSpPr>
        <p:spPr/>
        <p:txBody>
          <a:bodyPr/>
          <a:lstStyle/>
          <a:p>
            <a:fld id="{71B7BAC7-FE87-40F6-AA24-4F4685D1B022}" type="slidenum">
              <a:rPr lang="en-US" smtClean="0"/>
              <a:t>25</a:t>
            </a:fld>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5"/>
            <a:ext cx="9844739" cy="1795611"/>
          </a:xfrm>
        </p:spPr>
        <p:txBody>
          <a:bodyPr/>
          <a:lstStyle/>
          <a:p>
            <a:r>
              <a:rPr lang="en-US" dirty="0" smtClean="0"/>
              <a:t>Task A: </a:t>
            </a:r>
            <a:br>
              <a:rPr lang="en-US" dirty="0" smtClean="0"/>
            </a:br>
            <a:r>
              <a:rPr lang="en-US" dirty="0" smtClean="0"/>
              <a:t>Learning </a:t>
            </a:r>
            <a:r>
              <a:rPr lang="en-US" dirty="0" smtClean="0"/>
              <a:t>Theories &amp; Learners</a:t>
            </a:r>
            <a:endParaRPr lang="en-US" dirty="0"/>
          </a:p>
        </p:txBody>
      </p:sp>
      <p:sp>
        <p:nvSpPr>
          <p:cNvPr id="3" name="Subtitle 2"/>
          <p:cNvSpPr>
            <a:spLocks noGrp="1"/>
          </p:cNvSpPr>
          <p:nvPr>
            <p:ph type="subTitle" idx="1"/>
          </p:nvPr>
        </p:nvSpPr>
        <p:spPr>
          <a:xfrm>
            <a:off x="1154955" y="4229100"/>
            <a:ext cx="8848581" cy="1586484"/>
          </a:xfrm>
        </p:spPr>
        <p:txBody>
          <a:bodyPr>
            <a:normAutofit fontScale="92500" lnSpcReduction="10000"/>
          </a:bodyPr>
          <a:lstStyle/>
          <a:p>
            <a:r>
              <a:rPr lang="en-US" sz="3200" dirty="0" smtClean="0"/>
              <a:t>Constructivism</a:t>
            </a:r>
          </a:p>
          <a:p>
            <a:r>
              <a:rPr lang="en-US" sz="3200" dirty="0" smtClean="0"/>
              <a:t>Cognitivism</a:t>
            </a:r>
          </a:p>
          <a:p>
            <a:r>
              <a:rPr lang="en-US" sz="3200" dirty="0" smtClean="0"/>
              <a:t>Behaviorism</a:t>
            </a:r>
            <a:endParaRPr lang="en-US" sz="3200" dirty="0"/>
          </a:p>
        </p:txBody>
      </p:sp>
      <p:sp>
        <p:nvSpPr>
          <p:cNvPr id="6" name="Slide Number Placeholder 5"/>
          <p:cNvSpPr>
            <a:spLocks noGrp="1"/>
          </p:cNvSpPr>
          <p:nvPr>
            <p:ph type="sldNum" sz="quarter" idx="12"/>
          </p:nvPr>
        </p:nvSpPr>
        <p:spPr/>
        <p:txBody>
          <a:bodyPr/>
          <a:lstStyle/>
          <a:p>
            <a:fld id="{71B7BAC7-FE87-40F6-AA24-4F4685D1B022}" type="slidenum">
              <a:rPr lang="en-US" smtClean="0"/>
              <a:t>3</a:t>
            </a:fld>
            <a:endParaRPr lang="en-US" dirty="0"/>
          </a:p>
        </p:txBody>
      </p:sp>
    </p:spTree>
    <p:extLst>
      <p:ext uri="{BB962C8B-B14F-4D97-AF65-F5344CB8AC3E}">
        <p14:creationId xmlns:p14="http://schemas.microsoft.com/office/powerpoint/2010/main" val="23994435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154955" y="973668"/>
            <a:ext cx="10259280" cy="706964"/>
          </a:xfrm>
        </p:spPr>
        <p:txBody>
          <a:bodyPr/>
          <a:lstStyle/>
          <a:p>
            <a:r>
              <a:rPr lang="en-US" dirty="0" smtClean="0">
                <a:sym typeface="Calibri"/>
              </a:rPr>
              <a:t>Value of Constructivism for Learners</a:t>
            </a:r>
            <a:endParaRPr lang="en-US" dirty="0">
              <a:sym typeface="Calibri"/>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t>4</a:t>
            </a:fld>
            <a:endParaRPr lang="en-US" dirty="0"/>
          </a:p>
        </p:txBody>
      </p:sp>
      <p:sp>
        <p:nvSpPr>
          <p:cNvPr id="2" name="Content Placeholder 1"/>
          <p:cNvSpPr>
            <a:spLocks noGrp="1"/>
          </p:cNvSpPr>
          <p:nvPr>
            <p:ph idx="1"/>
          </p:nvPr>
        </p:nvSpPr>
        <p:spPr>
          <a:xfrm>
            <a:off x="552451" y="2358573"/>
            <a:ext cx="5335003" cy="4363071"/>
          </a:xfrm>
        </p:spPr>
        <p:txBody>
          <a:bodyPr>
            <a:normAutofit lnSpcReduction="10000"/>
          </a:bodyPr>
          <a:lstStyle/>
          <a:p>
            <a:r>
              <a:rPr lang="en-US" sz="2400" dirty="0" smtClean="0"/>
              <a:t>Learner-centric</a:t>
            </a:r>
          </a:p>
          <a:p>
            <a:r>
              <a:rPr lang="en-US" sz="2400" dirty="0" smtClean="0"/>
              <a:t>Facilitated learning</a:t>
            </a:r>
          </a:p>
          <a:p>
            <a:r>
              <a:rPr lang="en-US" sz="2400" dirty="0" smtClean="0"/>
              <a:t>Experiential learning</a:t>
            </a:r>
          </a:p>
          <a:p>
            <a:r>
              <a:rPr lang="en-US" sz="2400" dirty="0"/>
              <a:t>Incorporates </a:t>
            </a:r>
            <a:r>
              <a:rPr lang="en-US" sz="2400" dirty="0" smtClean="0"/>
              <a:t>students experiences, thoughts </a:t>
            </a:r>
            <a:r>
              <a:rPr lang="en-US" sz="2400" dirty="0"/>
              <a:t>and emotions</a:t>
            </a:r>
          </a:p>
          <a:p>
            <a:r>
              <a:rPr lang="en-US" sz="2400" dirty="0" smtClean="0"/>
              <a:t>Personalized </a:t>
            </a:r>
            <a:r>
              <a:rPr lang="en-US" sz="2400" dirty="0"/>
              <a:t>learning </a:t>
            </a:r>
            <a:r>
              <a:rPr lang="en-US" sz="2400" dirty="0" smtClean="0"/>
              <a:t>outcomes</a:t>
            </a:r>
          </a:p>
          <a:p>
            <a:r>
              <a:rPr lang="en-US" sz="2400" dirty="0"/>
              <a:t>Results in deep understanding of topic</a:t>
            </a:r>
          </a:p>
          <a:p>
            <a:r>
              <a:rPr lang="en-US" sz="2400" dirty="0" smtClean="0"/>
              <a:t>High retention</a:t>
            </a:r>
            <a:endParaRPr lang="en-US" sz="2400" dirty="0"/>
          </a:p>
          <a:p>
            <a:endParaRPr lang="en-US" sz="2400" dirty="0"/>
          </a:p>
        </p:txBody>
      </p:sp>
      <p:graphicFrame>
        <p:nvGraphicFramePr>
          <p:cNvPr id="9" name="Diagram 8"/>
          <p:cNvGraphicFramePr/>
          <p:nvPr>
            <p:extLst>
              <p:ext uri="{D42A27DB-BD31-4B8C-83A1-F6EECF244321}">
                <p14:modId xmlns:p14="http://schemas.microsoft.com/office/powerpoint/2010/main" val="3499620443"/>
              </p:ext>
            </p:extLst>
          </p:nvPr>
        </p:nvGraphicFramePr>
        <p:xfrm>
          <a:off x="5724876" y="2181728"/>
          <a:ext cx="6291851" cy="4194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061754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154956" y="973668"/>
            <a:ext cx="10035785" cy="706964"/>
          </a:xfrm>
        </p:spPr>
        <p:txBody>
          <a:bodyPr/>
          <a:lstStyle/>
          <a:p>
            <a:r>
              <a:rPr lang="en-US" dirty="0" smtClean="0">
                <a:sym typeface="Calibri"/>
              </a:rPr>
              <a:t>Value of Cognitivism for Learners</a:t>
            </a:r>
            <a:endParaRPr lang="en-US" dirty="0">
              <a:sym typeface="Calibri"/>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5</a:t>
            </a:fld>
            <a:endParaRPr lang="en-US" dirty="0"/>
          </a:p>
        </p:txBody>
      </p:sp>
      <p:sp>
        <p:nvSpPr>
          <p:cNvPr id="7" name="Content Placeholder 1"/>
          <p:cNvSpPr>
            <a:spLocks noGrp="1"/>
          </p:cNvSpPr>
          <p:nvPr>
            <p:ph idx="1"/>
          </p:nvPr>
        </p:nvSpPr>
        <p:spPr>
          <a:xfrm>
            <a:off x="552451" y="2590800"/>
            <a:ext cx="6419851" cy="4021676"/>
          </a:xfrm>
        </p:spPr>
        <p:txBody>
          <a:bodyPr>
            <a:normAutofit/>
          </a:bodyPr>
          <a:lstStyle/>
          <a:p>
            <a:r>
              <a:rPr lang="en-US" sz="2400" dirty="0" smtClean="0"/>
              <a:t>Directed learning </a:t>
            </a:r>
            <a:br>
              <a:rPr lang="en-US" sz="2400" dirty="0" smtClean="0"/>
            </a:br>
            <a:r>
              <a:rPr lang="en-US" sz="2400" dirty="0" smtClean="0"/>
              <a:t>(expert/teacher as a resource)</a:t>
            </a:r>
          </a:p>
          <a:p>
            <a:r>
              <a:rPr lang="en-US" sz="2400" dirty="0"/>
              <a:t>Clear results to achieve</a:t>
            </a:r>
          </a:p>
          <a:p>
            <a:r>
              <a:rPr lang="en-US" sz="2400" dirty="0"/>
              <a:t>Enhanced learning experience due to brain-based learning</a:t>
            </a:r>
          </a:p>
          <a:p>
            <a:r>
              <a:rPr lang="en-US" sz="2400" dirty="0" smtClean="0"/>
              <a:t>Builds </a:t>
            </a:r>
            <a:r>
              <a:rPr lang="en-US" sz="2400" dirty="0"/>
              <a:t>on students’ previous knowledge</a:t>
            </a:r>
          </a:p>
          <a:p>
            <a:r>
              <a:rPr lang="en-US" sz="2400" dirty="0" smtClean="0"/>
              <a:t>Student actively acquires knowledge</a:t>
            </a:r>
          </a:p>
          <a:p>
            <a:r>
              <a:rPr lang="en-US" sz="2400" dirty="0" smtClean="0"/>
              <a:t>Good retention due to building on existing knowledge or skills</a:t>
            </a:r>
          </a:p>
          <a:p>
            <a:endParaRPr lang="en-US" sz="2400" dirty="0"/>
          </a:p>
        </p:txBody>
      </p:sp>
      <p:sp>
        <p:nvSpPr>
          <p:cNvPr id="8" name="Quad Arrow Callout 7"/>
          <p:cNvSpPr/>
          <p:nvPr/>
        </p:nvSpPr>
        <p:spPr>
          <a:xfrm>
            <a:off x="8420203" y="3432652"/>
            <a:ext cx="2311967" cy="2189748"/>
          </a:xfrm>
          <a:prstGeom prst="quadArrowCallou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Arrow Callout 2"/>
          <p:cNvSpPr/>
          <p:nvPr/>
        </p:nvSpPr>
        <p:spPr>
          <a:xfrm>
            <a:off x="7580297" y="2590802"/>
            <a:ext cx="1902155" cy="1548063"/>
          </a:xfrm>
          <a:prstGeom prst="rightArrowCallout">
            <a:avLst/>
          </a:prstGeom>
          <a:solidFill>
            <a:srgbClr val="00B0F0"/>
          </a:solidFill>
          <a:ln>
            <a:solidFill>
              <a:srgbClr val="0070C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Callout 9"/>
          <p:cNvSpPr/>
          <p:nvPr/>
        </p:nvSpPr>
        <p:spPr>
          <a:xfrm rot="16200000">
            <a:off x="7408730" y="4791695"/>
            <a:ext cx="1891198" cy="1548063"/>
          </a:xfrm>
          <a:prstGeom prst="rightArrowCallout">
            <a:avLst/>
          </a:prstGeom>
          <a:solidFill>
            <a:srgbClr val="92D050"/>
          </a:solidFill>
          <a:ln>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Callout 10"/>
          <p:cNvSpPr/>
          <p:nvPr/>
        </p:nvSpPr>
        <p:spPr>
          <a:xfrm rot="10800000">
            <a:off x="9669920" y="4963262"/>
            <a:ext cx="1902155" cy="1548063"/>
          </a:xfrm>
          <a:prstGeom prst="rightArrowCallout">
            <a:avLst/>
          </a:prstGeom>
          <a:solidFill>
            <a:schemeClr val="accent6"/>
          </a:solidFill>
          <a:ln>
            <a:solidFill>
              <a:schemeClr val="accent6">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Callout 11"/>
          <p:cNvSpPr/>
          <p:nvPr/>
        </p:nvSpPr>
        <p:spPr>
          <a:xfrm rot="5400000">
            <a:off x="9892553" y="2722260"/>
            <a:ext cx="1810980" cy="1548063"/>
          </a:xfrm>
          <a:prstGeom prst="rightArrowCallout">
            <a:avLst/>
          </a:prstGeom>
          <a:solidFill>
            <a:schemeClr val="accent2"/>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4684582"/>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20" name="5-Point Star 19"/>
          <p:cNvSpPr/>
          <p:nvPr/>
        </p:nvSpPr>
        <p:spPr>
          <a:xfrm>
            <a:off x="7576139" y="2700830"/>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6" name="Shape 66"/>
          <p:cNvSpPr txBox="1">
            <a:spLocks noGrp="1"/>
          </p:cNvSpPr>
          <p:nvPr>
            <p:ph type="title"/>
          </p:nvPr>
        </p:nvSpPr>
        <p:spPr>
          <a:xfrm>
            <a:off x="1154956" y="973668"/>
            <a:ext cx="10035785" cy="706964"/>
          </a:xfrm>
        </p:spPr>
        <p:txBody>
          <a:bodyPr/>
          <a:lstStyle/>
          <a:p>
            <a:r>
              <a:rPr lang="en-US" dirty="0" smtClean="0">
                <a:sym typeface="Calibri"/>
              </a:rPr>
              <a:t>Value of Behaviorism for Learners</a:t>
            </a:r>
            <a:endParaRPr lang="en-US" dirty="0">
              <a:sym typeface="Calibri"/>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6</a:t>
            </a:fld>
            <a:endParaRPr lang="en-US" dirty="0"/>
          </a:p>
        </p:txBody>
      </p:sp>
      <p:sp>
        <p:nvSpPr>
          <p:cNvPr id="8" name="Content Placeholder 1"/>
          <p:cNvSpPr>
            <a:spLocks noGrp="1"/>
          </p:cNvSpPr>
          <p:nvPr>
            <p:ph idx="1"/>
          </p:nvPr>
        </p:nvSpPr>
        <p:spPr>
          <a:xfrm>
            <a:off x="552451" y="2590800"/>
            <a:ext cx="6419851" cy="4021676"/>
          </a:xfrm>
        </p:spPr>
        <p:txBody>
          <a:bodyPr>
            <a:normAutofit/>
          </a:bodyPr>
          <a:lstStyle/>
          <a:p>
            <a:r>
              <a:rPr lang="en-US" sz="2400" dirty="0" smtClean="0"/>
              <a:t>Directed learning </a:t>
            </a:r>
            <a:br>
              <a:rPr lang="en-US" sz="2400" dirty="0" smtClean="0"/>
            </a:br>
            <a:r>
              <a:rPr lang="en-US" sz="2400" dirty="0" smtClean="0"/>
              <a:t>(expert/teacher as a resource)</a:t>
            </a:r>
          </a:p>
          <a:p>
            <a:r>
              <a:rPr lang="en-US" sz="2400" dirty="0"/>
              <a:t>Clear results to achieve</a:t>
            </a:r>
          </a:p>
          <a:p>
            <a:r>
              <a:rPr lang="en-US" sz="2400" dirty="0" smtClean="0"/>
              <a:t>Motivating rewards and </a:t>
            </a:r>
            <a:br>
              <a:rPr lang="en-US" sz="2400" dirty="0" smtClean="0"/>
            </a:br>
            <a:r>
              <a:rPr lang="en-US" sz="2400" dirty="0" smtClean="0"/>
              <a:t>positive reinforcement</a:t>
            </a:r>
            <a:endParaRPr lang="en-US" sz="2400" dirty="0"/>
          </a:p>
          <a:p>
            <a:r>
              <a:rPr lang="en-US" sz="2400" dirty="0" smtClean="0"/>
              <a:t>Helpful for knowledge or skills that require memorization or </a:t>
            </a:r>
            <a:br>
              <a:rPr lang="en-US" sz="2400" dirty="0" smtClean="0"/>
            </a:br>
            <a:r>
              <a:rPr lang="en-US" sz="2400" dirty="0" smtClean="0"/>
              <a:t>automated reactions</a:t>
            </a:r>
          </a:p>
          <a:p>
            <a:pPr marL="0" indent="0">
              <a:buNone/>
            </a:pPr>
            <a:endParaRPr lang="en-US" sz="2400" dirty="0"/>
          </a:p>
        </p:txBody>
      </p:sp>
      <p:sp>
        <p:nvSpPr>
          <p:cNvPr id="4" name="5-Point Star 3"/>
          <p:cNvSpPr/>
          <p:nvPr/>
        </p:nvSpPr>
        <p:spPr>
          <a:xfrm>
            <a:off x="10073695" y="1884679"/>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5-Point Star 9"/>
          <p:cNvSpPr/>
          <p:nvPr/>
        </p:nvSpPr>
        <p:spPr>
          <a:xfrm>
            <a:off x="9231674" y="2524618"/>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1" name="5-Point Star 10"/>
          <p:cNvSpPr/>
          <p:nvPr/>
        </p:nvSpPr>
        <p:spPr>
          <a:xfrm>
            <a:off x="8452746" y="3061007"/>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5-Point Star 11"/>
          <p:cNvSpPr/>
          <p:nvPr/>
        </p:nvSpPr>
        <p:spPr>
          <a:xfrm>
            <a:off x="9991334" y="2974888"/>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5-Point Star 12"/>
          <p:cNvSpPr/>
          <p:nvPr/>
        </p:nvSpPr>
        <p:spPr>
          <a:xfrm>
            <a:off x="8952018" y="3803667"/>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5-Point Star 13"/>
          <p:cNvSpPr/>
          <p:nvPr/>
        </p:nvSpPr>
        <p:spPr>
          <a:xfrm>
            <a:off x="10596726" y="3867735"/>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5-Point Star 14"/>
          <p:cNvSpPr/>
          <p:nvPr/>
        </p:nvSpPr>
        <p:spPr>
          <a:xfrm>
            <a:off x="9760523" y="4371350"/>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6" name="5-Point Star 15"/>
          <p:cNvSpPr/>
          <p:nvPr/>
        </p:nvSpPr>
        <p:spPr>
          <a:xfrm>
            <a:off x="9148741" y="4899124"/>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7" name="5-Point Star 16"/>
          <p:cNvSpPr/>
          <p:nvPr/>
        </p:nvSpPr>
        <p:spPr>
          <a:xfrm>
            <a:off x="8167119" y="4310493"/>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8" name="5-Point Star 17"/>
          <p:cNvSpPr/>
          <p:nvPr/>
        </p:nvSpPr>
        <p:spPr>
          <a:xfrm>
            <a:off x="7772403" y="5130067"/>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9" name="5-Point Star 18"/>
          <p:cNvSpPr/>
          <p:nvPr/>
        </p:nvSpPr>
        <p:spPr>
          <a:xfrm>
            <a:off x="10418079" y="4899124"/>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1" name="5-Point Star 20"/>
          <p:cNvSpPr/>
          <p:nvPr/>
        </p:nvSpPr>
        <p:spPr>
          <a:xfrm>
            <a:off x="6649087" y="2962877"/>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2" name="5-Point Star 21"/>
          <p:cNvSpPr/>
          <p:nvPr/>
        </p:nvSpPr>
        <p:spPr>
          <a:xfrm>
            <a:off x="7194705" y="3860051"/>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3" name="5-Point Star 22"/>
          <p:cNvSpPr/>
          <p:nvPr/>
        </p:nvSpPr>
        <p:spPr>
          <a:xfrm>
            <a:off x="6735102" y="4679625"/>
            <a:ext cx="1447799" cy="1300338"/>
          </a:xfrm>
          <a:prstGeom prst="star5">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2829518"/>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44739" cy="2677648"/>
          </a:xfrm>
        </p:spPr>
        <p:txBody>
          <a:bodyPr/>
          <a:lstStyle/>
          <a:p>
            <a:r>
              <a:rPr lang="en-US" dirty="0" smtClean="0"/>
              <a:t>Task B: </a:t>
            </a:r>
            <a:r>
              <a:rPr lang="en-US" dirty="0" smtClean="0"/>
              <a:t/>
            </a:r>
            <a:br>
              <a:rPr lang="en-US" dirty="0" smtClean="0"/>
            </a:br>
            <a:r>
              <a:rPr lang="en-US" dirty="0" smtClean="0"/>
              <a:t>Learning </a:t>
            </a:r>
            <a:r>
              <a:rPr lang="en-US" dirty="0"/>
              <a:t>Theory </a:t>
            </a:r>
            <a:r>
              <a:rPr lang="en-US" dirty="0" smtClean="0"/>
              <a:t>Used</a:t>
            </a:r>
            <a:endParaRPr lang="en-US" dirty="0"/>
          </a:p>
        </p:txBody>
      </p:sp>
      <p:sp>
        <p:nvSpPr>
          <p:cNvPr id="3" name="Subtitle 2"/>
          <p:cNvSpPr>
            <a:spLocks noGrp="1"/>
          </p:cNvSpPr>
          <p:nvPr>
            <p:ph type="subTitle" idx="1"/>
          </p:nvPr>
        </p:nvSpPr>
        <p:spPr/>
        <p:txBody>
          <a:bodyPr>
            <a:normAutofit/>
          </a:bodyPr>
          <a:lstStyle/>
          <a:p>
            <a:r>
              <a:rPr lang="en-US" sz="3200" dirty="0"/>
              <a:t>Lesson </a:t>
            </a:r>
            <a:r>
              <a:rPr lang="en-US" sz="3200" dirty="0" smtClean="0"/>
              <a:t>Plan “</a:t>
            </a:r>
            <a:r>
              <a:rPr lang="en-US" sz="3200" dirty="0"/>
              <a:t>No </a:t>
            </a:r>
            <a:r>
              <a:rPr lang="en-US" sz="3200" dirty="0" smtClean="0"/>
              <a:t>Rest for the weary”</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7</a:t>
            </a:fld>
            <a:endParaRPr lang="en-US" dirty="0"/>
          </a:p>
        </p:txBody>
      </p:sp>
    </p:spTree>
    <p:extLst>
      <p:ext uri="{BB962C8B-B14F-4D97-AF65-F5344CB8AC3E}">
        <p14:creationId xmlns:p14="http://schemas.microsoft.com/office/powerpoint/2010/main" val="33983135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154954" y="973668"/>
            <a:ext cx="9836135" cy="706964"/>
          </a:xfrm>
        </p:spPr>
        <p:txBody>
          <a:bodyPr/>
          <a:lstStyle/>
          <a:p>
            <a:r>
              <a:rPr lang="en-US" dirty="0" smtClean="0">
                <a:sym typeface="Calibri"/>
              </a:rPr>
              <a:t>Constructionism/Cognitivism – Lesson Plan</a:t>
            </a:r>
            <a:endParaRPr lang="en-US" dirty="0">
              <a:sym typeface="Calibri"/>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8</a:t>
            </a:fld>
            <a:endParaRPr lang="en-US" dirty="0"/>
          </a:p>
        </p:txBody>
      </p:sp>
      <p:pic>
        <p:nvPicPr>
          <p:cNvPr id="6" name="Picture 5" descr="http://graphics8.nytimes.com/images/2011/05/24/health/24brody/24brody-blogSmallInline.jpg"/>
          <p:cNvPicPr/>
          <p:nvPr/>
        </p:nvPicPr>
        <p:blipFill>
          <a:blip r:embed="rId3">
            <a:extLst>
              <a:ext uri="{28A0092B-C50C-407E-A947-70E740481C1C}">
                <a14:useLocalDpi xmlns:a14="http://schemas.microsoft.com/office/drawing/2010/main" val="0"/>
              </a:ext>
            </a:extLst>
          </a:blip>
          <a:srcRect/>
          <a:stretch>
            <a:fillRect/>
          </a:stretch>
        </p:blipFill>
        <p:spPr bwMode="auto">
          <a:xfrm>
            <a:off x="0" y="2358573"/>
            <a:ext cx="3352800" cy="5395565"/>
          </a:xfrm>
          <a:prstGeom prst="rect">
            <a:avLst/>
          </a:prstGeom>
          <a:noFill/>
          <a:ln>
            <a:noFill/>
          </a:ln>
        </p:spPr>
      </p:pic>
      <p:sp>
        <p:nvSpPr>
          <p:cNvPr id="7" name="Content Placeholder 1"/>
          <p:cNvSpPr>
            <a:spLocks noGrp="1"/>
          </p:cNvSpPr>
          <p:nvPr>
            <p:ph idx="1"/>
          </p:nvPr>
        </p:nvSpPr>
        <p:spPr>
          <a:xfrm>
            <a:off x="3827913" y="2358572"/>
            <a:ext cx="7898867" cy="4499429"/>
          </a:xfrm>
        </p:spPr>
        <p:txBody>
          <a:bodyPr>
            <a:normAutofit lnSpcReduction="10000"/>
          </a:bodyPr>
          <a:lstStyle/>
          <a:p>
            <a:pPr marL="0" indent="0">
              <a:buNone/>
            </a:pPr>
            <a:r>
              <a:rPr lang="en-US" sz="2400" b="1" dirty="0" smtClean="0"/>
              <a:t>No Rest for the Weary? </a:t>
            </a:r>
            <a:r>
              <a:rPr lang="en-US" sz="2400" dirty="0" smtClean="0"/>
              <a:t>(refer to handout)</a:t>
            </a:r>
          </a:p>
          <a:p>
            <a:r>
              <a:rPr lang="en-US" sz="2400" dirty="0" smtClean="0"/>
              <a:t>Constructionist</a:t>
            </a:r>
          </a:p>
          <a:p>
            <a:pPr lvl="1"/>
            <a:r>
              <a:rPr lang="en-US" sz="2200" dirty="0" smtClean="0"/>
              <a:t>Facilitated learning</a:t>
            </a:r>
          </a:p>
          <a:p>
            <a:pPr lvl="1"/>
            <a:r>
              <a:rPr lang="en-US" sz="2200" dirty="0" smtClean="0"/>
              <a:t>Sleep logs and journals </a:t>
            </a:r>
            <a:br>
              <a:rPr lang="en-US" sz="2200" dirty="0" smtClean="0"/>
            </a:br>
            <a:r>
              <a:rPr lang="en-US" sz="2200" dirty="0" smtClean="0"/>
              <a:t>(develop goals internally)</a:t>
            </a:r>
          </a:p>
          <a:p>
            <a:pPr lvl="1"/>
            <a:r>
              <a:rPr lang="en-US" sz="2200" dirty="0" smtClean="0"/>
              <a:t>Group discussions </a:t>
            </a:r>
            <a:br>
              <a:rPr lang="en-US" sz="2200" dirty="0" smtClean="0"/>
            </a:br>
            <a:r>
              <a:rPr lang="en-US" sz="2200" dirty="0" smtClean="0"/>
              <a:t>(to express personal </a:t>
            </a:r>
            <a:br>
              <a:rPr lang="en-US" sz="2200" dirty="0" smtClean="0"/>
            </a:br>
            <a:r>
              <a:rPr lang="en-US" sz="2200" dirty="0" smtClean="0"/>
              <a:t>opinions)</a:t>
            </a:r>
          </a:p>
          <a:p>
            <a:pPr lvl="1"/>
            <a:r>
              <a:rPr lang="en-US" sz="2200" dirty="0" smtClean="0"/>
              <a:t>Research projects</a:t>
            </a:r>
            <a:endParaRPr lang="en-US" sz="2200" dirty="0"/>
          </a:p>
          <a:p>
            <a:pPr lvl="1"/>
            <a:r>
              <a:rPr lang="en-US" sz="2200" dirty="0" smtClean="0"/>
              <a:t>Proposal to school board</a:t>
            </a:r>
            <a:br>
              <a:rPr lang="en-US" sz="2200" dirty="0" smtClean="0"/>
            </a:br>
            <a:endParaRPr lang="en-US" sz="2200" dirty="0" smtClean="0"/>
          </a:p>
        </p:txBody>
      </p:sp>
      <p:sp>
        <p:nvSpPr>
          <p:cNvPr id="8" name="Content Placeholder 1"/>
          <p:cNvSpPr txBox="1">
            <a:spLocks/>
          </p:cNvSpPr>
          <p:nvPr/>
        </p:nvSpPr>
        <p:spPr>
          <a:xfrm>
            <a:off x="8085221" y="2772174"/>
            <a:ext cx="4106779" cy="35495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400" dirty="0" smtClean="0"/>
              <a:t>Cognitivist</a:t>
            </a:r>
          </a:p>
          <a:p>
            <a:pPr lvl="1"/>
            <a:r>
              <a:rPr lang="en-US" sz="2200" dirty="0" smtClean="0"/>
              <a:t>Directed learning</a:t>
            </a:r>
          </a:p>
          <a:p>
            <a:pPr lvl="1"/>
            <a:r>
              <a:rPr lang="en-US" sz="2200" dirty="0" smtClean="0"/>
              <a:t>Article with expert opinion (external goal)</a:t>
            </a:r>
          </a:p>
          <a:p>
            <a:pPr lvl="1"/>
            <a:r>
              <a:rPr lang="en-US" sz="2200" dirty="0" smtClean="0"/>
              <a:t>Group discussions </a:t>
            </a:r>
            <a:br>
              <a:rPr lang="en-US" sz="2200" dirty="0" smtClean="0"/>
            </a:br>
            <a:r>
              <a:rPr lang="en-US" sz="2200" dirty="0" smtClean="0"/>
              <a:t>(to reflect, not dispute)</a:t>
            </a:r>
          </a:p>
          <a:p>
            <a:pPr lvl="1"/>
            <a:endParaRPr lang="en-US" sz="2200" dirty="0" smtClean="0"/>
          </a:p>
          <a:p>
            <a:pPr lvl="1"/>
            <a:endParaRPr lang="en-US" sz="2200" dirty="0" smtClean="0"/>
          </a:p>
        </p:txBody>
      </p:sp>
      <p:sp>
        <p:nvSpPr>
          <p:cNvPr id="10" name="TextBox 9"/>
          <p:cNvSpPr txBox="1"/>
          <p:nvPr/>
        </p:nvSpPr>
        <p:spPr>
          <a:xfrm>
            <a:off x="9916369" y="6519445"/>
            <a:ext cx="2855495" cy="307777"/>
          </a:xfrm>
          <a:prstGeom prst="rect">
            <a:avLst/>
          </a:prstGeom>
          <a:noFill/>
        </p:spPr>
        <p:txBody>
          <a:bodyPr wrap="square" rtlCol="0">
            <a:spAutoFit/>
          </a:bodyPr>
          <a:lstStyle/>
          <a:p>
            <a:r>
              <a:rPr lang="en-US" sz="1400" dirty="0"/>
              <a:t>(Cutraro &amp; </a:t>
            </a:r>
            <a:r>
              <a:rPr lang="en-US" sz="1400" dirty="0" smtClean="0"/>
              <a:t>Ojalvo, </a:t>
            </a:r>
            <a:r>
              <a:rPr lang="en-US" sz="1400" dirty="0"/>
              <a:t>2011</a:t>
            </a:r>
            <a:r>
              <a:rPr lang="en-US" sz="1400" dirty="0" smtClean="0"/>
              <a:t>)</a:t>
            </a:r>
            <a:endParaRPr lang="en-US" sz="1400" dirty="0"/>
          </a:p>
        </p:txBody>
      </p:sp>
      <p:sp>
        <p:nvSpPr>
          <p:cNvPr id="11" name="TextBox 10"/>
          <p:cNvSpPr txBox="1"/>
          <p:nvPr/>
        </p:nvSpPr>
        <p:spPr>
          <a:xfrm>
            <a:off x="3376229" y="6519447"/>
            <a:ext cx="4299284" cy="307777"/>
          </a:xfrm>
          <a:prstGeom prst="rect">
            <a:avLst/>
          </a:prstGeom>
          <a:noFill/>
        </p:spPr>
        <p:txBody>
          <a:bodyPr wrap="square" rtlCol="0">
            <a:spAutoFit/>
          </a:bodyPr>
          <a:lstStyle/>
          <a:p>
            <a:r>
              <a:rPr lang="en-US" sz="1400" dirty="0" smtClean="0"/>
              <a:t>(Image </a:t>
            </a:r>
            <a:r>
              <a:rPr lang="en-US" sz="1400" dirty="0"/>
              <a:t>of sleeping </a:t>
            </a:r>
            <a:r>
              <a:rPr lang="en-US" sz="1400" dirty="0" smtClean="0"/>
              <a:t>student, 2011</a:t>
            </a:r>
            <a:r>
              <a:rPr lang="en-US" sz="1400" dirty="0"/>
              <a:t>)</a:t>
            </a:r>
          </a:p>
        </p:txBody>
      </p:sp>
    </p:spTree>
    <p:extLst>
      <p:ext uri="{BB962C8B-B14F-4D97-AF65-F5344CB8AC3E}">
        <p14:creationId xmlns:p14="http://schemas.microsoft.com/office/powerpoint/2010/main" val="2348873880"/>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44739" cy="2677648"/>
          </a:xfrm>
        </p:spPr>
        <p:txBody>
          <a:bodyPr/>
          <a:lstStyle/>
          <a:p>
            <a:r>
              <a:rPr lang="en-US" dirty="0" smtClean="0"/>
              <a:t>Task C: </a:t>
            </a:r>
            <a:r>
              <a:rPr lang="en-US" dirty="0" smtClean="0"/>
              <a:t/>
            </a:r>
            <a:br>
              <a:rPr lang="en-US" dirty="0" smtClean="0"/>
            </a:br>
            <a:r>
              <a:rPr lang="en-US" dirty="0" smtClean="0"/>
              <a:t>Adaptation of </a:t>
            </a:r>
            <a:r>
              <a:rPr lang="en-US" dirty="0"/>
              <a:t>Lesson Plan</a:t>
            </a:r>
          </a:p>
        </p:txBody>
      </p:sp>
      <p:sp>
        <p:nvSpPr>
          <p:cNvPr id="3" name="Subtitle 2"/>
          <p:cNvSpPr>
            <a:spLocks noGrp="1"/>
          </p:cNvSpPr>
          <p:nvPr>
            <p:ph type="subTitle" idx="1"/>
          </p:nvPr>
        </p:nvSpPr>
        <p:spPr/>
        <p:txBody>
          <a:bodyPr>
            <a:normAutofit/>
          </a:bodyPr>
          <a:lstStyle/>
          <a:p>
            <a:r>
              <a:rPr lang="en-US" sz="3200" dirty="0"/>
              <a:t>Lesson </a:t>
            </a:r>
            <a:r>
              <a:rPr lang="en-US" sz="3200" dirty="0" smtClean="0"/>
              <a:t>Plan “No </a:t>
            </a:r>
            <a:r>
              <a:rPr lang="en-US" sz="3200" dirty="0"/>
              <a:t>Rest for the weary</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71B7BAC7-FE87-40F6-AA24-4F4685D1B022}" type="slidenum">
              <a:rPr lang="en-US" smtClean="0"/>
              <a:t>9</a:t>
            </a:fld>
            <a:endParaRPr lang="en-US" dirty="0"/>
          </a:p>
        </p:txBody>
      </p:sp>
    </p:spTree>
    <p:extLst>
      <p:ext uri="{BB962C8B-B14F-4D97-AF65-F5344CB8AC3E}">
        <p14:creationId xmlns:p14="http://schemas.microsoft.com/office/powerpoint/2010/main" val="26912428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4379</Words>
  <Application>Microsoft Office PowerPoint</Application>
  <PresentationFormat>Custom</PresentationFormat>
  <Paragraphs>336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Ion Boardroom</vt:lpstr>
      <vt:lpstr>JOT2 – Learning &amp; Design Theories</vt:lpstr>
      <vt:lpstr>Contents</vt:lpstr>
      <vt:lpstr>Task A:  Learning Theories &amp; Learners</vt:lpstr>
      <vt:lpstr>Value of Constructivism for Learners</vt:lpstr>
      <vt:lpstr>Value of Cognitivism for Learners</vt:lpstr>
      <vt:lpstr>Value of Behaviorism for Learners</vt:lpstr>
      <vt:lpstr>Task B:  Learning Theory Used</vt:lpstr>
      <vt:lpstr>Constructionism/Cognitivism – Lesson Plan</vt:lpstr>
      <vt:lpstr>Task C:  Adaptation of Lesson Plan</vt:lpstr>
      <vt:lpstr>Behaviorism – Adapted Lesson Plan</vt:lpstr>
      <vt:lpstr>Task D:  Lesson Plan Discussion</vt:lpstr>
      <vt:lpstr>Preferred Learning Theory – Lesson Plan</vt:lpstr>
      <vt:lpstr>Task E:  Effective Instruction Through the Use of Design Theories</vt:lpstr>
      <vt:lpstr>Value of Instructional Design Theories</vt:lpstr>
      <vt:lpstr>Task F:  Design Theories &amp; Learners</vt:lpstr>
      <vt:lpstr>Backward Design (Wiggins)</vt:lpstr>
      <vt:lpstr>Backward Design (Wiggins)</vt:lpstr>
      <vt:lpstr>Nine Events of Instruction (Gagne)</vt:lpstr>
      <vt:lpstr>Nine Events of Instruction (Gagne)</vt:lpstr>
      <vt:lpstr>Teaching for Understanding (Harvard)</vt:lpstr>
      <vt:lpstr>Teaching for Understanding (Harvard)</vt:lpstr>
      <vt:lpstr>Task G:  Most Suitable Design Process </vt:lpstr>
      <vt:lpstr>Preferred Design Process – Lesson Plan</vt:lpstr>
      <vt:lpstr>Summary</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2015-05-25T10:59:36Z</dcterms:created>
  <dcterms:modified xsi:type="dcterms:W3CDTF">2016-01-29T00:06:46Z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